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g" ContentType="image/jpe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4277" r:id="rId4"/>
  </p:sldMasterIdLst>
  <p:notesMasterIdLst>
    <p:notesMasterId r:id="rId6"/>
  </p:notesMasterIdLst>
  <p:handoutMasterIdLst>
    <p:handoutMasterId r:id="rId7"/>
  </p:handoutMasterIdLst>
  <p:sldIdLst>
    <p:sldId id="598" r:id="rId5"/>
  </p:sldIdLst>
  <p:sldSz cx="13439775" cy="7559675"/>
  <p:notesSz cx="9926638" cy="14355763"/>
  <p:custDataLst>
    <p:tags r:id="rId8"/>
  </p:custDataLst>
  <p:defaultTextStyle>
    <a:defPPr>
      <a:defRPr lang="en-US"/>
    </a:defPPr>
    <a:lvl1pPr marL="0" algn="l" defTabSz="995478" rtl="0" eaLnBrk="1" latinLnBrk="0" hangingPunct="1">
      <a:defRPr sz="1960" kern="1200">
        <a:solidFill>
          <a:schemeClr val="tx1"/>
        </a:solidFill>
        <a:latin typeface="+mn-lt"/>
        <a:ea typeface="+mn-ea"/>
        <a:cs typeface="+mn-cs"/>
      </a:defRPr>
    </a:lvl1pPr>
    <a:lvl2pPr marL="497739" algn="l" defTabSz="995478" rtl="0" eaLnBrk="1" latinLnBrk="0" hangingPunct="1">
      <a:defRPr sz="1960" kern="1200">
        <a:solidFill>
          <a:schemeClr val="tx1"/>
        </a:solidFill>
        <a:latin typeface="+mn-lt"/>
        <a:ea typeface="+mn-ea"/>
        <a:cs typeface="+mn-cs"/>
      </a:defRPr>
    </a:lvl2pPr>
    <a:lvl3pPr marL="995478" algn="l" defTabSz="995478" rtl="0" eaLnBrk="1" latinLnBrk="0" hangingPunct="1">
      <a:defRPr sz="1960" kern="1200">
        <a:solidFill>
          <a:schemeClr val="tx1"/>
        </a:solidFill>
        <a:latin typeface="+mn-lt"/>
        <a:ea typeface="+mn-ea"/>
        <a:cs typeface="+mn-cs"/>
      </a:defRPr>
    </a:lvl3pPr>
    <a:lvl4pPr marL="1493217" algn="l" defTabSz="995478" rtl="0" eaLnBrk="1" latinLnBrk="0" hangingPunct="1">
      <a:defRPr sz="1960" kern="1200">
        <a:solidFill>
          <a:schemeClr val="tx1"/>
        </a:solidFill>
        <a:latin typeface="+mn-lt"/>
        <a:ea typeface="+mn-ea"/>
        <a:cs typeface="+mn-cs"/>
      </a:defRPr>
    </a:lvl4pPr>
    <a:lvl5pPr marL="1990957" algn="l" defTabSz="995478" rtl="0" eaLnBrk="1" latinLnBrk="0" hangingPunct="1">
      <a:defRPr sz="1960" kern="1200">
        <a:solidFill>
          <a:schemeClr val="tx1"/>
        </a:solidFill>
        <a:latin typeface="+mn-lt"/>
        <a:ea typeface="+mn-ea"/>
        <a:cs typeface="+mn-cs"/>
      </a:defRPr>
    </a:lvl5pPr>
    <a:lvl6pPr marL="2488695" algn="l" defTabSz="995478" rtl="0" eaLnBrk="1" latinLnBrk="0" hangingPunct="1">
      <a:defRPr sz="1960" kern="1200">
        <a:solidFill>
          <a:schemeClr val="tx1"/>
        </a:solidFill>
        <a:latin typeface="+mn-lt"/>
        <a:ea typeface="+mn-ea"/>
        <a:cs typeface="+mn-cs"/>
      </a:defRPr>
    </a:lvl6pPr>
    <a:lvl7pPr marL="2986435" algn="l" defTabSz="995478" rtl="0" eaLnBrk="1" latinLnBrk="0" hangingPunct="1">
      <a:defRPr sz="1960" kern="1200">
        <a:solidFill>
          <a:schemeClr val="tx1"/>
        </a:solidFill>
        <a:latin typeface="+mn-lt"/>
        <a:ea typeface="+mn-ea"/>
        <a:cs typeface="+mn-cs"/>
      </a:defRPr>
    </a:lvl7pPr>
    <a:lvl8pPr marL="3484174" algn="l" defTabSz="995478" rtl="0" eaLnBrk="1" latinLnBrk="0" hangingPunct="1">
      <a:defRPr sz="1960" kern="1200">
        <a:solidFill>
          <a:schemeClr val="tx1"/>
        </a:solidFill>
        <a:latin typeface="+mn-lt"/>
        <a:ea typeface="+mn-ea"/>
        <a:cs typeface="+mn-cs"/>
      </a:defRPr>
    </a:lvl8pPr>
    <a:lvl9pPr marL="3981914" algn="l" defTabSz="995478" rtl="0" eaLnBrk="1" latinLnBrk="0" hangingPunct="1">
      <a:defRPr sz="196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558" userDrawn="1">
          <p15:clr>
            <a:srgbClr val="A4A3A4"/>
          </p15:clr>
        </p15:guide>
        <p15:guide id="2" pos="241" userDrawn="1">
          <p15:clr>
            <a:srgbClr val="A4A3A4"/>
          </p15:clr>
        </p15:guide>
        <p15:guide id="3" orient="horz" pos="4468" userDrawn="1">
          <p15:clr>
            <a:srgbClr val="A4A3A4"/>
          </p15:clr>
        </p15:guide>
        <p15:guide id="5" pos="4234" userDrawn="1">
          <p15:clr>
            <a:srgbClr val="A4A3A4"/>
          </p15:clr>
        </p15:guide>
        <p15:guide id="6" pos="8025" userDrawn="1">
          <p15:clr>
            <a:srgbClr val="A4A3A4"/>
          </p15:clr>
        </p15:guide>
        <p15:guide id="7" pos="4232" userDrawn="1">
          <p15:clr>
            <a:srgbClr val="A4A3A4"/>
          </p15:clr>
        </p15:guide>
        <p15:guide id="8" orient="horz" pos="58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hilina Yuliya" initials="SY" lastIdx="1" clrIdx="0">
    <p:extLst>
      <p:ext uri="{19B8F6BF-5375-455C-9EA6-DF929625EA0E}">
        <p15:presenceInfo xmlns:p15="http://schemas.microsoft.com/office/powerpoint/2012/main" userId="S-1-5-21-2366370871-3915562376-38366309-50833" providerId="AD"/>
      </p:ext>
    </p:extLst>
  </p:cmAuthor>
  <p:cmAuthor id="2" name="Moiseenko Anastasiya" initials="MA" lastIdx="12" clrIdx="1">
    <p:extLst>
      <p:ext uri="{19B8F6BF-5375-455C-9EA6-DF929625EA0E}">
        <p15:presenceInfo xmlns:p15="http://schemas.microsoft.com/office/powerpoint/2012/main" userId="S-1-5-21-2366370871-3915562376-38366309-131830" providerId="AD"/>
      </p:ext>
    </p:extLst>
  </p:cmAuthor>
  <p:cmAuthor id="3" name="Bogush Oleg" initials="BO" lastIdx="11" clrIdx="2">
    <p:extLst>
      <p:ext uri="{19B8F6BF-5375-455C-9EA6-DF929625EA0E}">
        <p15:presenceInfo xmlns:p15="http://schemas.microsoft.com/office/powerpoint/2012/main" userId="S-1-5-21-2366370871-3915562376-38366309-319282" providerId="AD"/>
      </p:ext>
    </p:extLst>
  </p:cmAuthor>
  <p:cmAuthor id="4" name="Borisenko Evgeniya" initials="BE" lastIdx="14" clrIdx="3">
    <p:extLst>
      <p:ext uri="{19B8F6BF-5375-455C-9EA6-DF929625EA0E}">
        <p15:presenceInfo xmlns:p15="http://schemas.microsoft.com/office/powerpoint/2012/main" userId="S-1-5-21-2366370871-3915562376-38366309-512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FED100"/>
    <a:srgbClr val="FFF6CC"/>
    <a:srgbClr val="0000FF"/>
    <a:srgbClr val="808080"/>
    <a:srgbClr val="FFED99"/>
    <a:srgbClr val="C8A921"/>
    <a:srgbClr val="6E6E6E"/>
    <a:srgbClr val="828282"/>
    <a:srgbClr val="BFBFB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Светлый стиль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Светлый стиль 1 - акцент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F5AB1C69-6EDB-4FF4-983F-18BD219EF322}" styleName="Средний стиль 2 —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5A111915-BE36-4E01-A7E5-04B1672EAD32}" styleName="Светлый стиль 2 — акцент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69012ECD-51FC-41F1-AA8D-1B2483CD663E}" styleName="Светлый стиль 2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21E4AEA4-8DFA-4A89-87EB-49C32662AFE0}" styleName="Средний стиль 2 —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6E25E649-3F16-4E02-A733-19D2CDBF48F0}" styleName="Средний стиль 3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Светлый стиль 1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85BE263C-DBD7-4A20-BB59-AAB30ACAA65A}" styleName="Средний стиль 3 — акцент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EB344D84-9AFB-497E-A393-DC336BA19D2E}" styleName="Средний стиль 3 — акцент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69CF1AB2-1976-4502-BF36-3FF5EA218861}" styleName="Средний стиль 4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8A107856-5554-42FB-B03E-39F5DBC370BA}" styleName="Средний стиль 4 —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0505E3EF-67EA-436B-97B2-0124C06EBD24}" styleName="Средний стиль 4 —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C4B1156A-380E-4F78-BDF5-A606A8083BF9}" styleName="Средний стиль 4 —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22838BEF-8BB2-4498-84A7-C5851F593DF1}" styleName="Средний стиль 4 —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16D9F66E-5EB9-4882-86FB-DCBF35E3C3E4}" styleName="Средний стиль 4 —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8EC20E35-A176-4012-BC5E-935CFFF8708E}" styleName="Средний стиль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202B0CA-FC54-4496-8BCA-5EF66A818D29}" styleName="Темный стиль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039" autoAdjust="0"/>
    <p:restoredTop sz="96349" autoAdjust="0"/>
  </p:normalViewPr>
  <p:slideViewPr>
    <p:cSldViewPr snapToGrid="0">
      <p:cViewPr varScale="1">
        <p:scale>
          <a:sx n="104" d="100"/>
          <a:sy n="104" d="100"/>
        </p:scale>
        <p:origin x="810" y="108"/>
      </p:cViewPr>
      <p:guideLst>
        <p:guide orient="horz" pos="4558"/>
        <p:guide pos="241"/>
        <p:guide orient="horz" pos="4468"/>
        <p:guide pos="4234"/>
        <p:guide pos="8025"/>
        <p:guide pos="4232"/>
        <p:guide orient="horz" pos="58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82" d="100"/>
          <a:sy n="82" d="100"/>
        </p:scale>
        <p:origin x="3972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handoutMaster" Target="handoutMasters/handoutMaster1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commentAuthors" Target="commentAuthor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2625" cy="718592"/>
          </a:xfrm>
          <a:prstGeom prst="rect">
            <a:avLst/>
          </a:prstGeom>
        </p:spPr>
        <p:txBody>
          <a:bodyPr vert="horz" lIns="132762" tIns="66381" rIns="132762" bIns="66381" rtlCol="0"/>
          <a:lstStyle>
            <a:lvl1pPr algn="l">
              <a:defRPr sz="17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5621696" y="0"/>
            <a:ext cx="4302625" cy="718592"/>
          </a:xfrm>
          <a:prstGeom prst="rect">
            <a:avLst/>
          </a:prstGeom>
        </p:spPr>
        <p:txBody>
          <a:bodyPr vert="horz" lIns="132762" tIns="66381" rIns="132762" bIns="66381" rtlCol="0"/>
          <a:lstStyle>
            <a:lvl1pPr algn="r">
              <a:defRPr sz="1700"/>
            </a:lvl1pPr>
          </a:lstStyle>
          <a:p>
            <a:fld id="{3897AFDA-191E-4A47-97A7-61F53F026BC0}" type="datetimeFigureOut">
              <a:rPr lang="ru-RU" smtClean="0"/>
              <a:t>05.09.2024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13637171"/>
            <a:ext cx="4302625" cy="718592"/>
          </a:xfrm>
          <a:prstGeom prst="rect">
            <a:avLst/>
          </a:prstGeom>
        </p:spPr>
        <p:txBody>
          <a:bodyPr vert="horz" lIns="132762" tIns="66381" rIns="132762" bIns="66381" rtlCol="0" anchor="b"/>
          <a:lstStyle>
            <a:lvl1pPr algn="l">
              <a:defRPr sz="17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5621696" y="13637171"/>
            <a:ext cx="4302625" cy="718592"/>
          </a:xfrm>
          <a:prstGeom prst="rect">
            <a:avLst/>
          </a:prstGeom>
        </p:spPr>
        <p:txBody>
          <a:bodyPr vert="horz" lIns="132762" tIns="66381" rIns="132762" bIns="66381" rtlCol="0" anchor="b"/>
          <a:lstStyle>
            <a:lvl1pPr algn="r">
              <a:defRPr sz="1700"/>
            </a:lvl1pPr>
          </a:lstStyle>
          <a:p>
            <a:fld id="{1F422D56-FF5B-408F-8F33-815186913F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91215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9" y="4"/>
            <a:ext cx="4301543" cy="720283"/>
          </a:xfrm>
          <a:prstGeom prst="rect">
            <a:avLst/>
          </a:prstGeom>
        </p:spPr>
        <p:txBody>
          <a:bodyPr vert="horz" lIns="132734" tIns="66368" rIns="132734" bIns="66368" rtlCol="0"/>
          <a:lstStyle>
            <a:lvl1pPr algn="l">
              <a:defRPr sz="1700"/>
            </a:lvl1pPr>
          </a:lstStyle>
          <a:p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5622809" y="4"/>
            <a:ext cx="4301543" cy="720283"/>
          </a:xfrm>
          <a:prstGeom prst="rect">
            <a:avLst/>
          </a:prstGeom>
        </p:spPr>
        <p:txBody>
          <a:bodyPr vert="horz" lIns="132734" tIns="66368" rIns="132734" bIns="66368" rtlCol="0"/>
          <a:lstStyle>
            <a:lvl1pPr algn="r">
              <a:defRPr sz="1700"/>
            </a:lvl1pPr>
          </a:lstStyle>
          <a:p>
            <a:fld id="{12F201A4-C2C6-4566-9E32-F1F384CF1EE9}" type="datetimeFigureOut">
              <a:rPr lang="en-US" smtClean="0"/>
              <a:t>9/5/2024</a:t>
            </a:fld>
            <a:endParaRPr lang="en-US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58813" y="1795463"/>
            <a:ext cx="8609012" cy="48418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132734" tIns="66368" rIns="132734" bIns="66368" rtlCol="0" anchor="ctr"/>
          <a:lstStyle/>
          <a:p>
            <a:endParaRPr lang="en-US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992665" y="6908717"/>
            <a:ext cx="7941310" cy="5652582"/>
          </a:xfrm>
          <a:prstGeom prst="rect">
            <a:avLst/>
          </a:prstGeom>
        </p:spPr>
        <p:txBody>
          <a:bodyPr vert="horz" lIns="132734" tIns="66368" rIns="132734" bIns="66368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9" y="13635487"/>
            <a:ext cx="4301543" cy="720282"/>
          </a:xfrm>
          <a:prstGeom prst="rect">
            <a:avLst/>
          </a:prstGeom>
        </p:spPr>
        <p:txBody>
          <a:bodyPr vert="horz" lIns="132734" tIns="66368" rIns="132734" bIns="66368" rtlCol="0" anchor="b"/>
          <a:lstStyle>
            <a:lvl1pPr algn="l">
              <a:defRPr sz="1700"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5622809" y="13635487"/>
            <a:ext cx="4301543" cy="720282"/>
          </a:xfrm>
          <a:prstGeom prst="rect">
            <a:avLst/>
          </a:prstGeom>
        </p:spPr>
        <p:txBody>
          <a:bodyPr vert="horz" lIns="132734" tIns="66368" rIns="132734" bIns="66368" rtlCol="0" anchor="b"/>
          <a:lstStyle>
            <a:lvl1pPr algn="r">
              <a:defRPr sz="1700"/>
            </a:lvl1pPr>
          </a:lstStyle>
          <a:p>
            <a:fld id="{D4FCB278-02CA-48D9-8768-59684A0470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083946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95478" rtl="0" eaLnBrk="1" latinLnBrk="0" hangingPunct="1">
      <a:defRPr sz="1306" kern="1200">
        <a:solidFill>
          <a:schemeClr val="tx1"/>
        </a:solidFill>
        <a:latin typeface="+mn-lt"/>
        <a:ea typeface="+mn-ea"/>
        <a:cs typeface="+mn-cs"/>
      </a:defRPr>
    </a:lvl1pPr>
    <a:lvl2pPr marL="497739" algn="l" defTabSz="995478" rtl="0" eaLnBrk="1" latinLnBrk="0" hangingPunct="1">
      <a:defRPr sz="1306" kern="1200">
        <a:solidFill>
          <a:schemeClr val="tx1"/>
        </a:solidFill>
        <a:latin typeface="+mn-lt"/>
        <a:ea typeface="+mn-ea"/>
        <a:cs typeface="+mn-cs"/>
      </a:defRPr>
    </a:lvl2pPr>
    <a:lvl3pPr marL="995478" algn="l" defTabSz="995478" rtl="0" eaLnBrk="1" latinLnBrk="0" hangingPunct="1">
      <a:defRPr sz="1306" kern="1200">
        <a:solidFill>
          <a:schemeClr val="tx1"/>
        </a:solidFill>
        <a:latin typeface="+mn-lt"/>
        <a:ea typeface="+mn-ea"/>
        <a:cs typeface="+mn-cs"/>
      </a:defRPr>
    </a:lvl3pPr>
    <a:lvl4pPr marL="1493217" algn="l" defTabSz="995478" rtl="0" eaLnBrk="1" latinLnBrk="0" hangingPunct="1">
      <a:defRPr sz="1306" kern="1200">
        <a:solidFill>
          <a:schemeClr val="tx1"/>
        </a:solidFill>
        <a:latin typeface="+mn-lt"/>
        <a:ea typeface="+mn-ea"/>
        <a:cs typeface="+mn-cs"/>
      </a:defRPr>
    </a:lvl4pPr>
    <a:lvl5pPr marL="1990957" algn="l" defTabSz="995478" rtl="0" eaLnBrk="1" latinLnBrk="0" hangingPunct="1">
      <a:defRPr sz="1306" kern="1200">
        <a:solidFill>
          <a:schemeClr val="tx1"/>
        </a:solidFill>
        <a:latin typeface="+mn-lt"/>
        <a:ea typeface="+mn-ea"/>
        <a:cs typeface="+mn-cs"/>
      </a:defRPr>
    </a:lvl5pPr>
    <a:lvl6pPr marL="2488695" algn="l" defTabSz="995478" rtl="0" eaLnBrk="1" latinLnBrk="0" hangingPunct="1">
      <a:defRPr sz="1306" kern="1200">
        <a:solidFill>
          <a:schemeClr val="tx1"/>
        </a:solidFill>
        <a:latin typeface="+mn-lt"/>
        <a:ea typeface="+mn-ea"/>
        <a:cs typeface="+mn-cs"/>
      </a:defRPr>
    </a:lvl6pPr>
    <a:lvl7pPr marL="2986435" algn="l" defTabSz="995478" rtl="0" eaLnBrk="1" latinLnBrk="0" hangingPunct="1">
      <a:defRPr sz="1306" kern="1200">
        <a:solidFill>
          <a:schemeClr val="tx1"/>
        </a:solidFill>
        <a:latin typeface="+mn-lt"/>
        <a:ea typeface="+mn-ea"/>
        <a:cs typeface="+mn-cs"/>
      </a:defRPr>
    </a:lvl7pPr>
    <a:lvl8pPr marL="3484174" algn="l" defTabSz="995478" rtl="0" eaLnBrk="1" latinLnBrk="0" hangingPunct="1">
      <a:defRPr sz="1306" kern="1200">
        <a:solidFill>
          <a:schemeClr val="tx1"/>
        </a:solidFill>
        <a:latin typeface="+mn-lt"/>
        <a:ea typeface="+mn-ea"/>
        <a:cs typeface="+mn-cs"/>
      </a:defRPr>
    </a:lvl8pPr>
    <a:lvl9pPr marL="3981914" algn="l" defTabSz="995478" rtl="0" eaLnBrk="1" latinLnBrk="0" hangingPunct="1">
      <a:defRPr sz="1306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7000" y="131744"/>
            <a:ext cx="12924113" cy="559700"/>
          </a:xfrm>
          <a:prstGeom prst="rect">
            <a:avLst/>
          </a:prstGeom>
        </p:spPr>
        <p:txBody>
          <a:bodyPr/>
          <a:lstStyle>
            <a:lvl1pPr>
              <a:defRPr sz="1984" b="1" i="0" cap="small" baseline="0">
                <a:latin typeface="Calibri" pitchFamily="34" charset="0"/>
                <a:cs typeface="Calibri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146999" y="852214"/>
            <a:ext cx="12924115" cy="6009178"/>
          </a:xfrm>
          <a:prstGeom prst="rect">
            <a:avLst/>
          </a:prstGeom>
        </p:spPr>
        <p:txBody>
          <a:bodyPr/>
          <a:lstStyle>
            <a:lvl1pPr>
              <a:defRPr sz="1543" b="0">
                <a:latin typeface="Calibri" pitchFamily="34" charset="0"/>
                <a:cs typeface="Calibri" pitchFamily="34" charset="0"/>
              </a:defRPr>
            </a:lvl1pPr>
            <a:lvl2pPr marL="96245" indent="-96245">
              <a:buClrTx/>
              <a:buSzPct val="90000"/>
              <a:defRPr sz="1323">
                <a:latin typeface="Calibri" pitchFamily="34" charset="0"/>
                <a:cs typeface="Calibri" pitchFamily="34" charset="0"/>
              </a:defRPr>
            </a:lvl2pPr>
            <a:lvl3pPr marL="299234" indent="-106745">
              <a:buClrTx/>
              <a:buSzPct val="90000"/>
              <a:defRPr sz="1323">
                <a:latin typeface="Calibri" pitchFamily="34" charset="0"/>
                <a:cs typeface="Calibri" pitchFamily="34" charset="0"/>
              </a:defRPr>
            </a:lvl3pPr>
            <a:lvl4pPr>
              <a:defRPr sz="1323">
                <a:latin typeface="Arial" pitchFamily="34" charset="0"/>
                <a:cs typeface="Arial" pitchFamily="34" charset="0"/>
              </a:defRPr>
            </a:lvl4pPr>
            <a:lvl5pPr>
              <a:defRPr sz="1323"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2983643" y="7144892"/>
            <a:ext cx="319177" cy="239376"/>
          </a:xfrm>
          <a:prstGeom prst="ellipse">
            <a:avLst/>
          </a:prstGeom>
          <a:ln w="19050">
            <a:noFill/>
          </a:ln>
        </p:spPr>
        <p:txBody>
          <a:bodyPr vert="horz" lIns="9144" tIns="9144" rIns="9144" bIns="9144" rtlCol="0" anchor="ctr">
            <a:normAutofit/>
          </a:bodyPr>
          <a:lstStyle>
            <a:lvl1pPr algn="ctr">
              <a:defRPr sz="1102">
                <a:solidFill>
                  <a:schemeClr val="tx1"/>
                </a:solidFill>
                <a:latin typeface="+mn-lt"/>
                <a:cs typeface="Arial" pitchFamily="34" charset="0"/>
              </a:defRPr>
            </a:lvl1pPr>
          </a:lstStyle>
          <a:p>
            <a:fld id="{2754ED01-E2A0-4C1E-8E21-014B9904157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92306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vmlDrawing" Target="../drawings/vmlDrawing1.vml"/><Relationship Id="rId7" Type="http://schemas.openxmlformats.org/officeDocument/2006/relationships/image" Target="../media/image2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1.bin"/><Relationship Id="rId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ъект 1" hidden="1"/>
          <p:cNvGraphicFramePr>
            <a:graphicFrameLocks noChangeAspect="1"/>
          </p:cNvGraphicFramePr>
          <p:nvPr userDrawn="1"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993953654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9" name="Слайд think-cell" r:id="rId5" imgW="384" imgH="385" progId="TCLayout.ActiveDocument.1">
                  <p:embed/>
                </p:oleObj>
              </mc:Choice>
              <mc:Fallback>
                <p:oleObj name="Слайд think-cell" r:id="rId5" imgW="384" imgH="385" progId="TCLayout.ActiveDocument.1">
                  <p:embed/>
                  <p:pic>
                    <p:nvPicPr>
                      <p:cNvPr id="2" name="Объект 1" hidden="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Прямоугольник 6"/>
          <p:cNvSpPr/>
          <p:nvPr userDrawn="1"/>
        </p:nvSpPr>
        <p:spPr>
          <a:xfrm>
            <a:off x="12473609" y="7163300"/>
            <a:ext cx="450764" cy="3631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fld id="{D2AB4A33-C29B-46DB-B7DE-3F7E22048103}" type="slidenum">
              <a:rPr lang="en-US" sz="1760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sz="1760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Title 9"/>
          <p:cNvSpPr txBox="1">
            <a:spLocks/>
          </p:cNvSpPr>
          <p:nvPr userDrawn="1"/>
        </p:nvSpPr>
        <p:spPr>
          <a:xfrm>
            <a:off x="707137" y="441550"/>
            <a:ext cx="10649824" cy="415146"/>
          </a:xfrm>
          <a:prstGeom prst="rect">
            <a:avLst/>
          </a:prstGeom>
        </p:spPr>
        <p:txBody>
          <a:bodyPr>
            <a:noAutofit/>
          </a:bodyPr>
          <a:lstStyle>
            <a:lvl1pPr algn="l" defTabSz="100794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600" b="1" kern="1200">
                <a:solidFill>
                  <a:srgbClr val="000000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3268" dirty="0"/>
          </a:p>
        </p:txBody>
      </p:sp>
      <p:sp>
        <p:nvSpPr>
          <p:cNvPr id="49" name="Прямоугольник 48"/>
          <p:cNvSpPr/>
          <p:nvPr userDrawn="1"/>
        </p:nvSpPr>
        <p:spPr>
          <a:xfrm>
            <a:off x="465909" y="1"/>
            <a:ext cx="757645" cy="888274"/>
          </a:xfrm>
          <a:prstGeom prst="rect">
            <a:avLst/>
          </a:prstGeom>
          <a:solidFill>
            <a:srgbClr val="FED100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0" name="Рисунок 49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37657" y="480878"/>
            <a:ext cx="935877" cy="318774"/>
          </a:xfrm>
          <a:prstGeom prst="rect">
            <a:avLst/>
          </a:prstGeom>
        </p:spPr>
      </p:pic>
      <p:grpSp>
        <p:nvGrpSpPr>
          <p:cNvPr id="58" name="Группа 57"/>
          <p:cNvGrpSpPr/>
          <p:nvPr userDrawn="1"/>
        </p:nvGrpSpPr>
        <p:grpSpPr>
          <a:xfrm>
            <a:off x="10092512" y="6976271"/>
            <a:ext cx="3166616" cy="200338"/>
            <a:chOff x="10092512" y="6976271"/>
            <a:chExt cx="3166616" cy="200338"/>
          </a:xfrm>
        </p:grpSpPr>
        <p:grpSp>
          <p:nvGrpSpPr>
            <p:cNvPr id="30" name="Группа 29"/>
            <p:cNvGrpSpPr/>
            <p:nvPr userDrawn="1"/>
          </p:nvGrpSpPr>
          <p:grpSpPr>
            <a:xfrm>
              <a:off x="10947495" y="6976271"/>
              <a:ext cx="2311633" cy="200338"/>
              <a:chOff x="8189998" y="6976271"/>
              <a:chExt cx="2311633" cy="200338"/>
            </a:xfrm>
          </p:grpSpPr>
          <p:sp>
            <p:nvSpPr>
              <p:cNvPr id="31" name="object 4"/>
              <p:cNvSpPr/>
              <p:nvPr userDrawn="1"/>
            </p:nvSpPr>
            <p:spPr>
              <a:xfrm>
                <a:off x="8190002" y="6976271"/>
                <a:ext cx="31750" cy="42545"/>
              </a:xfrm>
              <a:custGeom>
                <a:avLst/>
                <a:gdLst/>
                <a:ahLst/>
                <a:cxnLst/>
                <a:rect l="l" t="t" r="r" b="b"/>
                <a:pathLst>
                  <a:path w="31750" h="42545">
                    <a:moveTo>
                      <a:pt x="9144" y="0"/>
                    </a:moveTo>
                    <a:lnTo>
                      <a:pt x="0" y="0"/>
                    </a:lnTo>
                    <a:lnTo>
                      <a:pt x="0" y="7721"/>
                    </a:lnTo>
                    <a:lnTo>
                      <a:pt x="16878" y="7721"/>
                    </a:lnTo>
                    <a:lnTo>
                      <a:pt x="23152" y="13741"/>
                    </a:lnTo>
                    <a:lnTo>
                      <a:pt x="23152" y="28511"/>
                    </a:lnTo>
                    <a:lnTo>
                      <a:pt x="16878" y="34505"/>
                    </a:lnTo>
                    <a:lnTo>
                      <a:pt x="0" y="34505"/>
                    </a:lnTo>
                    <a:lnTo>
                      <a:pt x="0" y="42227"/>
                    </a:lnTo>
                    <a:lnTo>
                      <a:pt x="9144" y="42227"/>
                    </a:lnTo>
                    <a:lnTo>
                      <a:pt x="17730" y="40567"/>
                    </a:lnTo>
                    <a:lnTo>
                      <a:pt x="24747" y="36041"/>
                    </a:lnTo>
                    <a:lnTo>
                      <a:pt x="29480" y="29331"/>
                    </a:lnTo>
                    <a:lnTo>
                      <a:pt x="31216" y="21120"/>
                    </a:lnTo>
                    <a:lnTo>
                      <a:pt x="29480" y="12906"/>
                    </a:lnTo>
                    <a:lnTo>
                      <a:pt x="24747" y="6192"/>
                    </a:lnTo>
                    <a:lnTo>
                      <a:pt x="17730" y="1662"/>
                    </a:lnTo>
                    <a:lnTo>
                      <a:pt x="9144" y="0"/>
                    </a:lnTo>
                    <a:close/>
                  </a:path>
                </a:pathLst>
              </a:custGeom>
              <a:solidFill>
                <a:srgbClr val="9B9B9A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32" name="object 5"/>
              <p:cNvSpPr/>
              <p:nvPr userDrawn="1"/>
            </p:nvSpPr>
            <p:spPr>
              <a:xfrm>
                <a:off x="8474982" y="6976271"/>
                <a:ext cx="31750" cy="42545"/>
              </a:xfrm>
              <a:custGeom>
                <a:avLst/>
                <a:gdLst/>
                <a:ahLst/>
                <a:cxnLst/>
                <a:rect l="l" t="t" r="r" b="b"/>
                <a:pathLst>
                  <a:path w="31750" h="42545">
                    <a:moveTo>
                      <a:pt x="9144" y="0"/>
                    </a:moveTo>
                    <a:lnTo>
                      <a:pt x="0" y="0"/>
                    </a:lnTo>
                    <a:lnTo>
                      <a:pt x="0" y="7721"/>
                    </a:lnTo>
                    <a:lnTo>
                      <a:pt x="16878" y="7721"/>
                    </a:lnTo>
                    <a:lnTo>
                      <a:pt x="23152" y="13741"/>
                    </a:lnTo>
                    <a:lnTo>
                      <a:pt x="23152" y="28511"/>
                    </a:lnTo>
                    <a:lnTo>
                      <a:pt x="16878" y="34505"/>
                    </a:lnTo>
                    <a:lnTo>
                      <a:pt x="0" y="34505"/>
                    </a:lnTo>
                    <a:lnTo>
                      <a:pt x="0" y="42227"/>
                    </a:lnTo>
                    <a:lnTo>
                      <a:pt x="9144" y="42227"/>
                    </a:lnTo>
                    <a:lnTo>
                      <a:pt x="17732" y="40567"/>
                    </a:lnTo>
                    <a:lnTo>
                      <a:pt x="24753" y="36041"/>
                    </a:lnTo>
                    <a:lnTo>
                      <a:pt x="29491" y="29331"/>
                    </a:lnTo>
                    <a:lnTo>
                      <a:pt x="31229" y="21120"/>
                    </a:lnTo>
                    <a:lnTo>
                      <a:pt x="29491" y="12906"/>
                    </a:lnTo>
                    <a:lnTo>
                      <a:pt x="24753" y="6192"/>
                    </a:lnTo>
                    <a:lnTo>
                      <a:pt x="17732" y="1662"/>
                    </a:lnTo>
                    <a:lnTo>
                      <a:pt x="9144" y="0"/>
                    </a:lnTo>
                    <a:close/>
                  </a:path>
                </a:pathLst>
              </a:custGeom>
              <a:solidFill>
                <a:srgbClr val="9B9B9A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33" name="object 6"/>
              <p:cNvSpPr/>
              <p:nvPr userDrawn="1"/>
            </p:nvSpPr>
            <p:spPr>
              <a:xfrm>
                <a:off x="8759956" y="6976271"/>
                <a:ext cx="31750" cy="42545"/>
              </a:xfrm>
              <a:custGeom>
                <a:avLst/>
                <a:gdLst/>
                <a:ahLst/>
                <a:cxnLst/>
                <a:rect l="l" t="t" r="r" b="b"/>
                <a:pathLst>
                  <a:path w="31750" h="42545">
                    <a:moveTo>
                      <a:pt x="9169" y="0"/>
                    </a:moveTo>
                    <a:lnTo>
                      <a:pt x="0" y="0"/>
                    </a:lnTo>
                    <a:lnTo>
                      <a:pt x="0" y="7721"/>
                    </a:lnTo>
                    <a:lnTo>
                      <a:pt x="16878" y="7721"/>
                    </a:lnTo>
                    <a:lnTo>
                      <a:pt x="23177" y="13741"/>
                    </a:lnTo>
                    <a:lnTo>
                      <a:pt x="23177" y="28511"/>
                    </a:lnTo>
                    <a:lnTo>
                      <a:pt x="16878" y="34505"/>
                    </a:lnTo>
                    <a:lnTo>
                      <a:pt x="0" y="34505"/>
                    </a:lnTo>
                    <a:lnTo>
                      <a:pt x="0" y="42227"/>
                    </a:lnTo>
                    <a:lnTo>
                      <a:pt x="9169" y="42227"/>
                    </a:lnTo>
                    <a:lnTo>
                      <a:pt x="17751" y="40567"/>
                    </a:lnTo>
                    <a:lnTo>
                      <a:pt x="24768" y="36041"/>
                    </a:lnTo>
                    <a:lnTo>
                      <a:pt x="29504" y="29331"/>
                    </a:lnTo>
                    <a:lnTo>
                      <a:pt x="31241" y="21120"/>
                    </a:lnTo>
                    <a:lnTo>
                      <a:pt x="29504" y="12906"/>
                    </a:lnTo>
                    <a:lnTo>
                      <a:pt x="24768" y="6192"/>
                    </a:lnTo>
                    <a:lnTo>
                      <a:pt x="17751" y="1662"/>
                    </a:lnTo>
                    <a:lnTo>
                      <a:pt x="9169" y="0"/>
                    </a:lnTo>
                    <a:close/>
                  </a:path>
                </a:pathLst>
              </a:custGeom>
              <a:solidFill>
                <a:srgbClr val="9B9B9A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34" name="object 7"/>
              <p:cNvSpPr/>
              <p:nvPr userDrawn="1"/>
            </p:nvSpPr>
            <p:spPr>
              <a:xfrm>
                <a:off x="9044957" y="6976271"/>
                <a:ext cx="31750" cy="42545"/>
              </a:xfrm>
              <a:custGeom>
                <a:avLst/>
                <a:gdLst/>
                <a:ahLst/>
                <a:cxnLst/>
                <a:rect l="l" t="t" r="r" b="b"/>
                <a:pathLst>
                  <a:path w="31750" h="42545">
                    <a:moveTo>
                      <a:pt x="9144" y="0"/>
                    </a:moveTo>
                    <a:lnTo>
                      <a:pt x="0" y="0"/>
                    </a:lnTo>
                    <a:lnTo>
                      <a:pt x="0" y="7721"/>
                    </a:lnTo>
                    <a:lnTo>
                      <a:pt x="16865" y="7721"/>
                    </a:lnTo>
                    <a:lnTo>
                      <a:pt x="23152" y="13741"/>
                    </a:lnTo>
                    <a:lnTo>
                      <a:pt x="23152" y="28511"/>
                    </a:lnTo>
                    <a:lnTo>
                      <a:pt x="16865" y="34505"/>
                    </a:lnTo>
                    <a:lnTo>
                      <a:pt x="0" y="34505"/>
                    </a:lnTo>
                    <a:lnTo>
                      <a:pt x="0" y="42227"/>
                    </a:lnTo>
                    <a:lnTo>
                      <a:pt x="9144" y="42227"/>
                    </a:lnTo>
                    <a:lnTo>
                      <a:pt x="17725" y="40567"/>
                    </a:lnTo>
                    <a:lnTo>
                      <a:pt x="24742" y="36041"/>
                    </a:lnTo>
                    <a:lnTo>
                      <a:pt x="29478" y="29331"/>
                    </a:lnTo>
                    <a:lnTo>
                      <a:pt x="31216" y="21120"/>
                    </a:lnTo>
                    <a:lnTo>
                      <a:pt x="29478" y="12906"/>
                    </a:lnTo>
                    <a:lnTo>
                      <a:pt x="24742" y="6192"/>
                    </a:lnTo>
                    <a:lnTo>
                      <a:pt x="17725" y="1662"/>
                    </a:lnTo>
                    <a:lnTo>
                      <a:pt x="9144" y="0"/>
                    </a:lnTo>
                    <a:close/>
                  </a:path>
                </a:pathLst>
              </a:custGeom>
              <a:solidFill>
                <a:srgbClr val="9B9B9A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35" name="object 8"/>
              <p:cNvSpPr/>
              <p:nvPr userDrawn="1"/>
            </p:nvSpPr>
            <p:spPr>
              <a:xfrm>
                <a:off x="9329938" y="6976271"/>
                <a:ext cx="31750" cy="42545"/>
              </a:xfrm>
              <a:custGeom>
                <a:avLst/>
                <a:gdLst/>
                <a:ahLst/>
                <a:cxnLst/>
                <a:rect l="l" t="t" r="r" b="b"/>
                <a:pathLst>
                  <a:path w="31750" h="42545">
                    <a:moveTo>
                      <a:pt x="9144" y="0"/>
                    </a:moveTo>
                    <a:lnTo>
                      <a:pt x="0" y="0"/>
                    </a:lnTo>
                    <a:lnTo>
                      <a:pt x="0" y="7721"/>
                    </a:lnTo>
                    <a:lnTo>
                      <a:pt x="16878" y="7721"/>
                    </a:lnTo>
                    <a:lnTo>
                      <a:pt x="23152" y="13741"/>
                    </a:lnTo>
                    <a:lnTo>
                      <a:pt x="23152" y="28511"/>
                    </a:lnTo>
                    <a:lnTo>
                      <a:pt x="16878" y="34505"/>
                    </a:lnTo>
                    <a:lnTo>
                      <a:pt x="0" y="34505"/>
                    </a:lnTo>
                    <a:lnTo>
                      <a:pt x="0" y="42227"/>
                    </a:lnTo>
                    <a:lnTo>
                      <a:pt x="9144" y="42227"/>
                    </a:lnTo>
                    <a:lnTo>
                      <a:pt x="17730" y="40567"/>
                    </a:lnTo>
                    <a:lnTo>
                      <a:pt x="24747" y="36041"/>
                    </a:lnTo>
                    <a:lnTo>
                      <a:pt x="29480" y="29331"/>
                    </a:lnTo>
                    <a:lnTo>
                      <a:pt x="31216" y="21120"/>
                    </a:lnTo>
                    <a:lnTo>
                      <a:pt x="29480" y="12906"/>
                    </a:lnTo>
                    <a:lnTo>
                      <a:pt x="24747" y="6192"/>
                    </a:lnTo>
                    <a:lnTo>
                      <a:pt x="17730" y="1662"/>
                    </a:lnTo>
                    <a:lnTo>
                      <a:pt x="9144" y="0"/>
                    </a:lnTo>
                    <a:close/>
                  </a:path>
                </a:pathLst>
              </a:custGeom>
              <a:solidFill>
                <a:srgbClr val="9B9B9A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36" name="object 9"/>
              <p:cNvSpPr/>
              <p:nvPr userDrawn="1"/>
            </p:nvSpPr>
            <p:spPr>
              <a:xfrm>
                <a:off x="9614926" y="6976271"/>
                <a:ext cx="31750" cy="42545"/>
              </a:xfrm>
              <a:custGeom>
                <a:avLst/>
                <a:gdLst/>
                <a:ahLst/>
                <a:cxnLst/>
                <a:rect l="l" t="t" r="r" b="b"/>
                <a:pathLst>
                  <a:path w="31750" h="42545">
                    <a:moveTo>
                      <a:pt x="9144" y="0"/>
                    </a:moveTo>
                    <a:lnTo>
                      <a:pt x="0" y="0"/>
                    </a:lnTo>
                    <a:lnTo>
                      <a:pt x="0" y="7721"/>
                    </a:lnTo>
                    <a:lnTo>
                      <a:pt x="16865" y="7721"/>
                    </a:lnTo>
                    <a:lnTo>
                      <a:pt x="23152" y="13741"/>
                    </a:lnTo>
                    <a:lnTo>
                      <a:pt x="23152" y="28511"/>
                    </a:lnTo>
                    <a:lnTo>
                      <a:pt x="16865" y="34505"/>
                    </a:lnTo>
                    <a:lnTo>
                      <a:pt x="0" y="34505"/>
                    </a:lnTo>
                    <a:lnTo>
                      <a:pt x="0" y="42227"/>
                    </a:lnTo>
                    <a:lnTo>
                      <a:pt x="9144" y="42227"/>
                    </a:lnTo>
                    <a:lnTo>
                      <a:pt x="17730" y="40567"/>
                    </a:lnTo>
                    <a:lnTo>
                      <a:pt x="24747" y="36041"/>
                    </a:lnTo>
                    <a:lnTo>
                      <a:pt x="29480" y="29331"/>
                    </a:lnTo>
                    <a:lnTo>
                      <a:pt x="31216" y="21120"/>
                    </a:lnTo>
                    <a:lnTo>
                      <a:pt x="29480" y="12906"/>
                    </a:lnTo>
                    <a:lnTo>
                      <a:pt x="24747" y="6192"/>
                    </a:lnTo>
                    <a:lnTo>
                      <a:pt x="17730" y="1662"/>
                    </a:lnTo>
                    <a:lnTo>
                      <a:pt x="9144" y="0"/>
                    </a:lnTo>
                    <a:close/>
                  </a:path>
                </a:pathLst>
              </a:custGeom>
              <a:solidFill>
                <a:srgbClr val="9B9B9A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37" name="object 10"/>
              <p:cNvSpPr/>
              <p:nvPr userDrawn="1"/>
            </p:nvSpPr>
            <p:spPr>
              <a:xfrm>
                <a:off x="9899900" y="6976271"/>
                <a:ext cx="31750" cy="42545"/>
              </a:xfrm>
              <a:custGeom>
                <a:avLst/>
                <a:gdLst/>
                <a:ahLst/>
                <a:cxnLst/>
                <a:rect l="l" t="t" r="r" b="b"/>
                <a:pathLst>
                  <a:path w="31750" h="42545">
                    <a:moveTo>
                      <a:pt x="9169" y="0"/>
                    </a:moveTo>
                    <a:lnTo>
                      <a:pt x="0" y="0"/>
                    </a:lnTo>
                    <a:lnTo>
                      <a:pt x="0" y="7721"/>
                    </a:lnTo>
                    <a:lnTo>
                      <a:pt x="16878" y="7721"/>
                    </a:lnTo>
                    <a:lnTo>
                      <a:pt x="23177" y="13741"/>
                    </a:lnTo>
                    <a:lnTo>
                      <a:pt x="23177" y="28511"/>
                    </a:lnTo>
                    <a:lnTo>
                      <a:pt x="16878" y="34505"/>
                    </a:lnTo>
                    <a:lnTo>
                      <a:pt x="0" y="34505"/>
                    </a:lnTo>
                    <a:lnTo>
                      <a:pt x="0" y="42227"/>
                    </a:lnTo>
                    <a:lnTo>
                      <a:pt x="9169" y="42227"/>
                    </a:lnTo>
                    <a:lnTo>
                      <a:pt x="17751" y="40567"/>
                    </a:lnTo>
                    <a:lnTo>
                      <a:pt x="24768" y="36041"/>
                    </a:lnTo>
                    <a:lnTo>
                      <a:pt x="29504" y="29331"/>
                    </a:lnTo>
                    <a:lnTo>
                      <a:pt x="31241" y="21120"/>
                    </a:lnTo>
                    <a:lnTo>
                      <a:pt x="29504" y="12906"/>
                    </a:lnTo>
                    <a:lnTo>
                      <a:pt x="24768" y="6192"/>
                    </a:lnTo>
                    <a:lnTo>
                      <a:pt x="17751" y="1662"/>
                    </a:lnTo>
                    <a:lnTo>
                      <a:pt x="9169" y="0"/>
                    </a:lnTo>
                    <a:close/>
                  </a:path>
                </a:pathLst>
              </a:custGeom>
              <a:solidFill>
                <a:srgbClr val="9B9B9A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38" name="object 11"/>
              <p:cNvSpPr/>
              <p:nvPr userDrawn="1"/>
            </p:nvSpPr>
            <p:spPr>
              <a:xfrm>
                <a:off x="10184900" y="6976271"/>
                <a:ext cx="31750" cy="42545"/>
              </a:xfrm>
              <a:custGeom>
                <a:avLst/>
                <a:gdLst/>
                <a:ahLst/>
                <a:cxnLst/>
                <a:rect l="l" t="t" r="r" b="b"/>
                <a:pathLst>
                  <a:path w="31750" h="42545">
                    <a:moveTo>
                      <a:pt x="9144" y="0"/>
                    </a:moveTo>
                    <a:lnTo>
                      <a:pt x="0" y="0"/>
                    </a:lnTo>
                    <a:lnTo>
                      <a:pt x="0" y="7721"/>
                    </a:lnTo>
                    <a:lnTo>
                      <a:pt x="16852" y="7721"/>
                    </a:lnTo>
                    <a:lnTo>
                      <a:pt x="23152" y="13741"/>
                    </a:lnTo>
                    <a:lnTo>
                      <a:pt x="23152" y="28511"/>
                    </a:lnTo>
                    <a:lnTo>
                      <a:pt x="16852" y="34505"/>
                    </a:lnTo>
                    <a:lnTo>
                      <a:pt x="0" y="34505"/>
                    </a:lnTo>
                    <a:lnTo>
                      <a:pt x="0" y="42227"/>
                    </a:lnTo>
                    <a:lnTo>
                      <a:pt x="9144" y="42227"/>
                    </a:lnTo>
                    <a:lnTo>
                      <a:pt x="17725" y="40567"/>
                    </a:lnTo>
                    <a:lnTo>
                      <a:pt x="24742" y="36041"/>
                    </a:lnTo>
                    <a:lnTo>
                      <a:pt x="29478" y="29331"/>
                    </a:lnTo>
                    <a:lnTo>
                      <a:pt x="31216" y="21120"/>
                    </a:lnTo>
                    <a:lnTo>
                      <a:pt x="29478" y="12906"/>
                    </a:lnTo>
                    <a:lnTo>
                      <a:pt x="24742" y="6192"/>
                    </a:lnTo>
                    <a:lnTo>
                      <a:pt x="17725" y="1662"/>
                    </a:lnTo>
                    <a:lnTo>
                      <a:pt x="9144" y="0"/>
                    </a:lnTo>
                    <a:close/>
                  </a:path>
                </a:pathLst>
              </a:custGeom>
              <a:solidFill>
                <a:srgbClr val="9B9B9A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39" name="object 12"/>
              <p:cNvSpPr/>
              <p:nvPr userDrawn="1"/>
            </p:nvSpPr>
            <p:spPr>
              <a:xfrm>
                <a:off x="10469881" y="6976271"/>
                <a:ext cx="31750" cy="42545"/>
              </a:xfrm>
              <a:custGeom>
                <a:avLst/>
                <a:gdLst/>
                <a:ahLst/>
                <a:cxnLst/>
                <a:rect l="l" t="t" r="r" b="b"/>
                <a:pathLst>
                  <a:path w="31750" h="42545">
                    <a:moveTo>
                      <a:pt x="9144" y="0"/>
                    </a:moveTo>
                    <a:lnTo>
                      <a:pt x="0" y="0"/>
                    </a:lnTo>
                    <a:lnTo>
                      <a:pt x="0" y="7721"/>
                    </a:lnTo>
                    <a:lnTo>
                      <a:pt x="16878" y="7721"/>
                    </a:lnTo>
                    <a:lnTo>
                      <a:pt x="23152" y="13741"/>
                    </a:lnTo>
                    <a:lnTo>
                      <a:pt x="23152" y="28511"/>
                    </a:lnTo>
                    <a:lnTo>
                      <a:pt x="16878" y="34505"/>
                    </a:lnTo>
                    <a:lnTo>
                      <a:pt x="0" y="34505"/>
                    </a:lnTo>
                    <a:lnTo>
                      <a:pt x="0" y="42227"/>
                    </a:lnTo>
                    <a:lnTo>
                      <a:pt x="9144" y="42227"/>
                    </a:lnTo>
                    <a:lnTo>
                      <a:pt x="17725" y="40567"/>
                    </a:lnTo>
                    <a:lnTo>
                      <a:pt x="24742" y="36041"/>
                    </a:lnTo>
                    <a:lnTo>
                      <a:pt x="29478" y="29331"/>
                    </a:lnTo>
                    <a:lnTo>
                      <a:pt x="31216" y="21120"/>
                    </a:lnTo>
                    <a:lnTo>
                      <a:pt x="29478" y="12906"/>
                    </a:lnTo>
                    <a:lnTo>
                      <a:pt x="24742" y="6192"/>
                    </a:lnTo>
                    <a:lnTo>
                      <a:pt x="17725" y="1662"/>
                    </a:lnTo>
                    <a:lnTo>
                      <a:pt x="9144" y="0"/>
                    </a:lnTo>
                    <a:close/>
                  </a:path>
                </a:pathLst>
              </a:custGeom>
              <a:solidFill>
                <a:srgbClr val="9B9B9A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40" name="object 13"/>
              <p:cNvSpPr/>
              <p:nvPr userDrawn="1"/>
            </p:nvSpPr>
            <p:spPr>
              <a:xfrm>
                <a:off x="10469878" y="7134064"/>
                <a:ext cx="31750" cy="42545"/>
              </a:xfrm>
              <a:custGeom>
                <a:avLst/>
                <a:gdLst/>
                <a:ahLst/>
                <a:cxnLst/>
                <a:rect l="l" t="t" r="r" b="b"/>
                <a:pathLst>
                  <a:path w="31750" h="42545">
                    <a:moveTo>
                      <a:pt x="31216" y="0"/>
                    </a:moveTo>
                    <a:lnTo>
                      <a:pt x="22072" y="0"/>
                    </a:lnTo>
                    <a:lnTo>
                      <a:pt x="13490" y="1660"/>
                    </a:lnTo>
                    <a:lnTo>
                      <a:pt x="6473" y="6186"/>
                    </a:lnTo>
                    <a:lnTo>
                      <a:pt x="1737" y="12896"/>
                    </a:lnTo>
                    <a:lnTo>
                      <a:pt x="0" y="21107"/>
                    </a:lnTo>
                    <a:lnTo>
                      <a:pt x="1737" y="29320"/>
                    </a:lnTo>
                    <a:lnTo>
                      <a:pt x="6473" y="36034"/>
                    </a:lnTo>
                    <a:lnTo>
                      <a:pt x="13490" y="40565"/>
                    </a:lnTo>
                    <a:lnTo>
                      <a:pt x="22072" y="42227"/>
                    </a:lnTo>
                    <a:lnTo>
                      <a:pt x="31216" y="42227"/>
                    </a:lnTo>
                    <a:lnTo>
                      <a:pt x="31216" y="34505"/>
                    </a:lnTo>
                    <a:lnTo>
                      <a:pt x="14350" y="34505"/>
                    </a:lnTo>
                    <a:lnTo>
                      <a:pt x="8077" y="28486"/>
                    </a:lnTo>
                    <a:lnTo>
                      <a:pt x="8077" y="13715"/>
                    </a:lnTo>
                    <a:lnTo>
                      <a:pt x="14350" y="7721"/>
                    </a:lnTo>
                    <a:lnTo>
                      <a:pt x="31216" y="7721"/>
                    </a:lnTo>
                    <a:lnTo>
                      <a:pt x="31216" y="0"/>
                    </a:lnTo>
                    <a:close/>
                  </a:path>
                </a:pathLst>
              </a:custGeom>
              <a:solidFill>
                <a:srgbClr val="9B9B9A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41" name="object 14"/>
              <p:cNvSpPr/>
              <p:nvPr userDrawn="1"/>
            </p:nvSpPr>
            <p:spPr>
              <a:xfrm>
                <a:off x="10184903" y="7134064"/>
                <a:ext cx="31750" cy="42545"/>
              </a:xfrm>
              <a:custGeom>
                <a:avLst/>
                <a:gdLst/>
                <a:ahLst/>
                <a:cxnLst/>
                <a:rect l="l" t="t" r="r" b="b"/>
                <a:pathLst>
                  <a:path w="31750" h="42545">
                    <a:moveTo>
                      <a:pt x="31216" y="0"/>
                    </a:moveTo>
                    <a:lnTo>
                      <a:pt x="22072" y="0"/>
                    </a:lnTo>
                    <a:lnTo>
                      <a:pt x="13480" y="1660"/>
                    </a:lnTo>
                    <a:lnTo>
                      <a:pt x="6464" y="6186"/>
                    </a:lnTo>
                    <a:lnTo>
                      <a:pt x="1734" y="12896"/>
                    </a:lnTo>
                    <a:lnTo>
                      <a:pt x="0" y="21107"/>
                    </a:lnTo>
                    <a:lnTo>
                      <a:pt x="1734" y="29320"/>
                    </a:lnTo>
                    <a:lnTo>
                      <a:pt x="6464" y="36034"/>
                    </a:lnTo>
                    <a:lnTo>
                      <a:pt x="13480" y="40565"/>
                    </a:lnTo>
                    <a:lnTo>
                      <a:pt x="22072" y="42227"/>
                    </a:lnTo>
                    <a:lnTo>
                      <a:pt x="31216" y="42227"/>
                    </a:lnTo>
                    <a:lnTo>
                      <a:pt x="31216" y="34505"/>
                    </a:lnTo>
                    <a:lnTo>
                      <a:pt x="14325" y="34505"/>
                    </a:lnTo>
                    <a:lnTo>
                      <a:pt x="8064" y="28486"/>
                    </a:lnTo>
                    <a:lnTo>
                      <a:pt x="8064" y="13715"/>
                    </a:lnTo>
                    <a:lnTo>
                      <a:pt x="14325" y="7721"/>
                    </a:lnTo>
                    <a:lnTo>
                      <a:pt x="31216" y="7721"/>
                    </a:lnTo>
                    <a:lnTo>
                      <a:pt x="31216" y="0"/>
                    </a:lnTo>
                    <a:close/>
                  </a:path>
                </a:pathLst>
              </a:custGeom>
              <a:solidFill>
                <a:srgbClr val="9B9B9A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42" name="object 15"/>
              <p:cNvSpPr/>
              <p:nvPr userDrawn="1"/>
            </p:nvSpPr>
            <p:spPr>
              <a:xfrm>
                <a:off x="9899910" y="7134064"/>
                <a:ext cx="31750" cy="42545"/>
              </a:xfrm>
              <a:custGeom>
                <a:avLst/>
                <a:gdLst/>
                <a:ahLst/>
                <a:cxnLst/>
                <a:rect l="l" t="t" r="r" b="b"/>
                <a:pathLst>
                  <a:path w="31750" h="42545">
                    <a:moveTo>
                      <a:pt x="31229" y="0"/>
                    </a:moveTo>
                    <a:lnTo>
                      <a:pt x="22072" y="0"/>
                    </a:lnTo>
                    <a:lnTo>
                      <a:pt x="13485" y="1660"/>
                    </a:lnTo>
                    <a:lnTo>
                      <a:pt x="6469" y="6186"/>
                    </a:lnTo>
                    <a:lnTo>
                      <a:pt x="1736" y="12896"/>
                    </a:lnTo>
                    <a:lnTo>
                      <a:pt x="0" y="21107"/>
                    </a:lnTo>
                    <a:lnTo>
                      <a:pt x="1736" y="29320"/>
                    </a:lnTo>
                    <a:lnTo>
                      <a:pt x="6469" y="36034"/>
                    </a:lnTo>
                    <a:lnTo>
                      <a:pt x="13485" y="40565"/>
                    </a:lnTo>
                    <a:lnTo>
                      <a:pt x="22072" y="42227"/>
                    </a:lnTo>
                    <a:lnTo>
                      <a:pt x="31229" y="42227"/>
                    </a:lnTo>
                    <a:lnTo>
                      <a:pt x="31229" y="34505"/>
                    </a:lnTo>
                    <a:lnTo>
                      <a:pt x="14350" y="34505"/>
                    </a:lnTo>
                    <a:lnTo>
                      <a:pt x="8077" y="28486"/>
                    </a:lnTo>
                    <a:lnTo>
                      <a:pt x="8077" y="13715"/>
                    </a:lnTo>
                    <a:lnTo>
                      <a:pt x="14350" y="7721"/>
                    </a:lnTo>
                    <a:lnTo>
                      <a:pt x="31229" y="7721"/>
                    </a:lnTo>
                    <a:lnTo>
                      <a:pt x="31229" y="0"/>
                    </a:lnTo>
                    <a:close/>
                  </a:path>
                </a:pathLst>
              </a:custGeom>
              <a:solidFill>
                <a:srgbClr val="9B9B9A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43" name="object 16"/>
              <p:cNvSpPr/>
              <p:nvPr userDrawn="1"/>
            </p:nvSpPr>
            <p:spPr>
              <a:xfrm>
                <a:off x="9614923" y="7134064"/>
                <a:ext cx="31750" cy="42545"/>
              </a:xfrm>
              <a:custGeom>
                <a:avLst/>
                <a:gdLst/>
                <a:ahLst/>
                <a:cxnLst/>
                <a:rect l="l" t="t" r="r" b="b"/>
                <a:pathLst>
                  <a:path w="31750" h="42545">
                    <a:moveTo>
                      <a:pt x="31229" y="0"/>
                    </a:moveTo>
                    <a:lnTo>
                      <a:pt x="22059" y="0"/>
                    </a:lnTo>
                    <a:lnTo>
                      <a:pt x="13485" y="1660"/>
                    </a:lnTo>
                    <a:lnTo>
                      <a:pt x="6472" y="6186"/>
                    </a:lnTo>
                    <a:lnTo>
                      <a:pt x="1737" y="12896"/>
                    </a:lnTo>
                    <a:lnTo>
                      <a:pt x="0" y="21107"/>
                    </a:lnTo>
                    <a:lnTo>
                      <a:pt x="1737" y="29320"/>
                    </a:lnTo>
                    <a:lnTo>
                      <a:pt x="6472" y="36034"/>
                    </a:lnTo>
                    <a:lnTo>
                      <a:pt x="13485" y="40565"/>
                    </a:lnTo>
                    <a:lnTo>
                      <a:pt x="22059" y="42227"/>
                    </a:lnTo>
                    <a:lnTo>
                      <a:pt x="31229" y="42227"/>
                    </a:lnTo>
                    <a:lnTo>
                      <a:pt x="31229" y="34505"/>
                    </a:lnTo>
                    <a:lnTo>
                      <a:pt x="14350" y="34505"/>
                    </a:lnTo>
                    <a:lnTo>
                      <a:pt x="8064" y="28486"/>
                    </a:lnTo>
                    <a:lnTo>
                      <a:pt x="8064" y="13715"/>
                    </a:lnTo>
                    <a:lnTo>
                      <a:pt x="14350" y="7721"/>
                    </a:lnTo>
                    <a:lnTo>
                      <a:pt x="31229" y="7721"/>
                    </a:lnTo>
                    <a:lnTo>
                      <a:pt x="31229" y="0"/>
                    </a:lnTo>
                    <a:close/>
                  </a:path>
                </a:pathLst>
              </a:custGeom>
              <a:solidFill>
                <a:srgbClr val="9B9B9A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44" name="object 17"/>
              <p:cNvSpPr/>
              <p:nvPr userDrawn="1"/>
            </p:nvSpPr>
            <p:spPr>
              <a:xfrm>
                <a:off x="9329935" y="7134064"/>
                <a:ext cx="31750" cy="42545"/>
              </a:xfrm>
              <a:custGeom>
                <a:avLst/>
                <a:gdLst/>
                <a:ahLst/>
                <a:cxnLst/>
                <a:rect l="l" t="t" r="r" b="b"/>
                <a:pathLst>
                  <a:path w="31750" h="42545">
                    <a:moveTo>
                      <a:pt x="31242" y="0"/>
                    </a:moveTo>
                    <a:lnTo>
                      <a:pt x="22072" y="0"/>
                    </a:lnTo>
                    <a:lnTo>
                      <a:pt x="13490" y="1660"/>
                    </a:lnTo>
                    <a:lnTo>
                      <a:pt x="6473" y="6186"/>
                    </a:lnTo>
                    <a:lnTo>
                      <a:pt x="1737" y="12896"/>
                    </a:lnTo>
                    <a:lnTo>
                      <a:pt x="0" y="21107"/>
                    </a:lnTo>
                    <a:lnTo>
                      <a:pt x="1737" y="29320"/>
                    </a:lnTo>
                    <a:lnTo>
                      <a:pt x="6473" y="36034"/>
                    </a:lnTo>
                    <a:lnTo>
                      <a:pt x="13490" y="40565"/>
                    </a:lnTo>
                    <a:lnTo>
                      <a:pt x="22072" y="42227"/>
                    </a:lnTo>
                    <a:lnTo>
                      <a:pt x="31242" y="42227"/>
                    </a:lnTo>
                    <a:lnTo>
                      <a:pt x="31242" y="34505"/>
                    </a:lnTo>
                    <a:lnTo>
                      <a:pt x="14351" y="34505"/>
                    </a:lnTo>
                    <a:lnTo>
                      <a:pt x="8077" y="28486"/>
                    </a:lnTo>
                    <a:lnTo>
                      <a:pt x="8077" y="13715"/>
                    </a:lnTo>
                    <a:lnTo>
                      <a:pt x="14351" y="7721"/>
                    </a:lnTo>
                    <a:lnTo>
                      <a:pt x="31242" y="7721"/>
                    </a:lnTo>
                    <a:lnTo>
                      <a:pt x="31242" y="0"/>
                    </a:lnTo>
                    <a:close/>
                  </a:path>
                </a:pathLst>
              </a:custGeom>
              <a:solidFill>
                <a:srgbClr val="9B9B9A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45" name="object 18"/>
              <p:cNvSpPr/>
              <p:nvPr userDrawn="1"/>
            </p:nvSpPr>
            <p:spPr>
              <a:xfrm>
                <a:off x="9044961" y="7134064"/>
                <a:ext cx="31750" cy="42545"/>
              </a:xfrm>
              <a:custGeom>
                <a:avLst/>
                <a:gdLst/>
                <a:ahLst/>
                <a:cxnLst/>
                <a:rect l="l" t="t" r="r" b="b"/>
                <a:pathLst>
                  <a:path w="31750" h="42545">
                    <a:moveTo>
                      <a:pt x="31216" y="0"/>
                    </a:moveTo>
                    <a:lnTo>
                      <a:pt x="22072" y="0"/>
                    </a:lnTo>
                    <a:lnTo>
                      <a:pt x="13490" y="1660"/>
                    </a:lnTo>
                    <a:lnTo>
                      <a:pt x="6473" y="6186"/>
                    </a:lnTo>
                    <a:lnTo>
                      <a:pt x="1737" y="12896"/>
                    </a:lnTo>
                    <a:lnTo>
                      <a:pt x="0" y="21107"/>
                    </a:lnTo>
                    <a:lnTo>
                      <a:pt x="1737" y="29320"/>
                    </a:lnTo>
                    <a:lnTo>
                      <a:pt x="6473" y="36034"/>
                    </a:lnTo>
                    <a:lnTo>
                      <a:pt x="13490" y="40565"/>
                    </a:lnTo>
                    <a:lnTo>
                      <a:pt x="22072" y="42227"/>
                    </a:lnTo>
                    <a:lnTo>
                      <a:pt x="31216" y="42227"/>
                    </a:lnTo>
                    <a:lnTo>
                      <a:pt x="31216" y="34505"/>
                    </a:lnTo>
                    <a:lnTo>
                      <a:pt x="14338" y="34505"/>
                    </a:lnTo>
                    <a:lnTo>
                      <a:pt x="8064" y="28486"/>
                    </a:lnTo>
                    <a:lnTo>
                      <a:pt x="8064" y="13715"/>
                    </a:lnTo>
                    <a:lnTo>
                      <a:pt x="14338" y="7721"/>
                    </a:lnTo>
                    <a:lnTo>
                      <a:pt x="31216" y="7721"/>
                    </a:lnTo>
                    <a:lnTo>
                      <a:pt x="31216" y="0"/>
                    </a:lnTo>
                    <a:close/>
                  </a:path>
                </a:pathLst>
              </a:custGeom>
              <a:solidFill>
                <a:srgbClr val="9B9B9A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46" name="object 19"/>
              <p:cNvSpPr/>
              <p:nvPr userDrawn="1"/>
            </p:nvSpPr>
            <p:spPr>
              <a:xfrm>
                <a:off x="8759980" y="7134064"/>
                <a:ext cx="31750" cy="42545"/>
              </a:xfrm>
              <a:custGeom>
                <a:avLst/>
                <a:gdLst/>
                <a:ahLst/>
                <a:cxnLst/>
                <a:rect l="l" t="t" r="r" b="b"/>
                <a:pathLst>
                  <a:path w="31750" h="42545">
                    <a:moveTo>
                      <a:pt x="31216" y="0"/>
                    </a:moveTo>
                    <a:lnTo>
                      <a:pt x="22059" y="0"/>
                    </a:lnTo>
                    <a:lnTo>
                      <a:pt x="13485" y="1660"/>
                    </a:lnTo>
                    <a:lnTo>
                      <a:pt x="6472" y="6186"/>
                    </a:lnTo>
                    <a:lnTo>
                      <a:pt x="1737" y="12896"/>
                    </a:lnTo>
                    <a:lnTo>
                      <a:pt x="0" y="21107"/>
                    </a:lnTo>
                    <a:lnTo>
                      <a:pt x="1737" y="29320"/>
                    </a:lnTo>
                    <a:lnTo>
                      <a:pt x="6472" y="36034"/>
                    </a:lnTo>
                    <a:lnTo>
                      <a:pt x="13485" y="40565"/>
                    </a:lnTo>
                    <a:lnTo>
                      <a:pt x="22059" y="42227"/>
                    </a:lnTo>
                    <a:lnTo>
                      <a:pt x="31216" y="42227"/>
                    </a:lnTo>
                    <a:lnTo>
                      <a:pt x="31216" y="34505"/>
                    </a:lnTo>
                    <a:lnTo>
                      <a:pt x="14338" y="34505"/>
                    </a:lnTo>
                    <a:lnTo>
                      <a:pt x="8064" y="28486"/>
                    </a:lnTo>
                    <a:lnTo>
                      <a:pt x="8064" y="13715"/>
                    </a:lnTo>
                    <a:lnTo>
                      <a:pt x="14338" y="7721"/>
                    </a:lnTo>
                    <a:lnTo>
                      <a:pt x="31216" y="7721"/>
                    </a:lnTo>
                    <a:lnTo>
                      <a:pt x="31216" y="0"/>
                    </a:lnTo>
                    <a:close/>
                  </a:path>
                </a:pathLst>
              </a:custGeom>
              <a:solidFill>
                <a:srgbClr val="9B9B9A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47" name="object 20"/>
              <p:cNvSpPr/>
              <p:nvPr userDrawn="1"/>
            </p:nvSpPr>
            <p:spPr>
              <a:xfrm>
                <a:off x="8474980" y="7134064"/>
                <a:ext cx="31750" cy="42545"/>
              </a:xfrm>
              <a:custGeom>
                <a:avLst/>
                <a:gdLst/>
                <a:ahLst/>
                <a:cxnLst/>
                <a:rect l="l" t="t" r="r" b="b"/>
                <a:pathLst>
                  <a:path w="31750" h="42545">
                    <a:moveTo>
                      <a:pt x="31229" y="0"/>
                    </a:moveTo>
                    <a:lnTo>
                      <a:pt x="22072" y="0"/>
                    </a:lnTo>
                    <a:lnTo>
                      <a:pt x="13490" y="1660"/>
                    </a:lnTo>
                    <a:lnTo>
                      <a:pt x="6473" y="6186"/>
                    </a:lnTo>
                    <a:lnTo>
                      <a:pt x="1737" y="12896"/>
                    </a:lnTo>
                    <a:lnTo>
                      <a:pt x="0" y="21107"/>
                    </a:lnTo>
                    <a:lnTo>
                      <a:pt x="1737" y="29320"/>
                    </a:lnTo>
                    <a:lnTo>
                      <a:pt x="6473" y="36034"/>
                    </a:lnTo>
                    <a:lnTo>
                      <a:pt x="13490" y="40565"/>
                    </a:lnTo>
                    <a:lnTo>
                      <a:pt x="22072" y="42227"/>
                    </a:lnTo>
                    <a:lnTo>
                      <a:pt x="31229" y="42227"/>
                    </a:lnTo>
                    <a:lnTo>
                      <a:pt x="31229" y="34505"/>
                    </a:lnTo>
                    <a:lnTo>
                      <a:pt x="14350" y="34505"/>
                    </a:lnTo>
                    <a:lnTo>
                      <a:pt x="8064" y="28486"/>
                    </a:lnTo>
                    <a:lnTo>
                      <a:pt x="8064" y="13715"/>
                    </a:lnTo>
                    <a:lnTo>
                      <a:pt x="14350" y="7721"/>
                    </a:lnTo>
                    <a:lnTo>
                      <a:pt x="31229" y="7721"/>
                    </a:lnTo>
                    <a:lnTo>
                      <a:pt x="31229" y="0"/>
                    </a:lnTo>
                    <a:close/>
                  </a:path>
                </a:pathLst>
              </a:custGeom>
              <a:solidFill>
                <a:srgbClr val="9B9B9A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48" name="object 21"/>
              <p:cNvSpPr/>
              <p:nvPr userDrawn="1"/>
            </p:nvSpPr>
            <p:spPr>
              <a:xfrm>
                <a:off x="8189998" y="7134064"/>
                <a:ext cx="31750" cy="42545"/>
              </a:xfrm>
              <a:custGeom>
                <a:avLst/>
                <a:gdLst/>
                <a:ahLst/>
                <a:cxnLst/>
                <a:rect l="l" t="t" r="r" b="b"/>
                <a:pathLst>
                  <a:path w="31750" h="42545">
                    <a:moveTo>
                      <a:pt x="31216" y="0"/>
                    </a:moveTo>
                    <a:lnTo>
                      <a:pt x="22072" y="0"/>
                    </a:lnTo>
                    <a:lnTo>
                      <a:pt x="13490" y="1660"/>
                    </a:lnTo>
                    <a:lnTo>
                      <a:pt x="6473" y="6186"/>
                    </a:lnTo>
                    <a:lnTo>
                      <a:pt x="1737" y="12896"/>
                    </a:lnTo>
                    <a:lnTo>
                      <a:pt x="0" y="21107"/>
                    </a:lnTo>
                    <a:lnTo>
                      <a:pt x="1737" y="29320"/>
                    </a:lnTo>
                    <a:lnTo>
                      <a:pt x="6473" y="36034"/>
                    </a:lnTo>
                    <a:lnTo>
                      <a:pt x="13490" y="40565"/>
                    </a:lnTo>
                    <a:lnTo>
                      <a:pt x="22072" y="42227"/>
                    </a:lnTo>
                    <a:lnTo>
                      <a:pt x="31216" y="42227"/>
                    </a:lnTo>
                    <a:lnTo>
                      <a:pt x="31216" y="34505"/>
                    </a:lnTo>
                    <a:lnTo>
                      <a:pt x="14350" y="34505"/>
                    </a:lnTo>
                    <a:lnTo>
                      <a:pt x="8064" y="28486"/>
                    </a:lnTo>
                    <a:lnTo>
                      <a:pt x="8064" y="13715"/>
                    </a:lnTo>
                    <a:lnTo>
                      <a:pt x="14350" y="7721"/>
                    </a:lnTo>
                    <a:lnTo>
                      <a:pt x="31216" y="7721"/>
                    </a:lnTo>
                    <a:lnTo>
                      <a:pt x="31216" y="0"/>
                    </a:lnTo>
                    <a:close/>
                  </a:path>
                </a:pathLst>
              </a:custGeom>
              <a:solidFill>
                <a:srgbClr val="9B9B9A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</p:grpSp>
        <p:sp>
          <p:nvSpPr>
            <p:cNvPr id="52" name="object 4"/>
            <p:cNvSpPr/>
            <p:nvPr userDrawn="1"/>
          </p:nvSpPr>
          <p:spPr>
            <a:xfrm>
              <a:off x="10092516" y="6976271"/>
              <a:ext cx="31750" cy="42545"/>
            </a:xfrm>
            <a:custGeom>
              <a:avLst/>
              <a:gdLst/>
              <a:ahLst/>
              <a:cxnLst/>
              <a:rect l="l" t="t" r="r" b="b"/>
              <a:pathLst>
                <a:path w="31750" h="42545">
                  <a:moveTo>
                    <a:pt x="9144" y="0"/>
                  </a:moveTo>
                  <a:lnTo>
                    <a:pt x="0" y="0"/>
                  </a:lnTo>
                  <a:lnTo>
                    <a:pt x="0" y="7721"/>
                  </a:lnTo>
                  <a:lnTo>
                    <a:pt x="16878" y="7721"/>
                  </a:lnTo>
                  <a:lnTo>
                    <a:pt x="23152" y="13741"/>
                  </a:lnTo>
                  <a:lnTo>
                    <a:pt x="23152" y="28511"/>
                  </a:lnTo>
                  <a:lnTo>
                    <a:pt x="16878" y="34505"/>
                  </a:lnTo>
                  <a:lnTo>
                    <a:pt x="0" y="34505"/>
                  </a:lnTo>
                  <a:lnTo>
                    <a:pt x="0" y="42227"/>
                  </a:lnTo>
                  <a:lnTo>
                    <a:pt x="9144" y="42227"/>
                  </a:lnTo>
                  <a:lnTo>
                    <a:pt x="17730" y="40567"/>
                  </a:lnTo>
                  <a:lnTo>
                    <a:pt x="24747" y="36041"/>
                  </a:lnTo>
                  <a:lnTo>
                    <a:pt x="29480" y="29331"/>
                  </a:lnTo>
                  <a:lnTo>
                    <a:pt x="31216" y="21120"/>
                  </a:lnTo>
                  <a:lnTo>
                    <a:pt x="29480" y="12906"/>
                  </a:lnTo>
                  <a:lnTo>
                    <a:pt x="24747" y="6192"/>
                  </a:lnTo>
                  <a:lnTo>
                    <a:pt x="17730" y="1662"/>
                  </a:lnTo>
                  <a:lnTo>
                    <a:pt x="9144" y="0"/>
                  </a:lnTo>
                  <a:close/>
                </a:path>
              </a:pathLst>
            </a:custGeom>
            <a:solidFill>
              <a:srgbClr val="9B9B9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" name="object 5"/>
            <p:cNvSpPr/>
            <p:nvPr userDrawn="1"/>
          </p:nvSpPr>
          <p:spPr>
            <a:xfrm>
              <a:off x="10377496" y="6976271"/>
              <a:ext cx="31750" cy="42545"/>
            </a:xfrm>
            <a:custGeom>
              <a:avLst/>
              <a:gdLst/>
              <a:ahLst/>
              <a:cxnLst/>
              <a:rect l="l" t="t" r="r" b="b"/>
              <a:pathLst>
                <a:path w="31750" h="42545">
                  <a:moveTo>
                    <a:pt x="9144" y="0"/>
                  </a:moveTo>
                  <a:lnTo>
                    <a:pt x="0" y="0"/>
                  </a:lnTo>
                  <a:lnTo>
                    <a:pt x="0" y="7721"/>
                  </a:lnTo>
                  <a:lnTo>
                    <a:pt x="16878" y="7721"/>
                  </a:lnTo>
                  <a:lnTo>
                    <a:pt x="23152" y="13741"/>
                  </a:lnTo>
                  <a:lnTo>
                    <a:pt x="23152" y="28511"/>
                  </a:lnTo>
                  <a:lnTo>
                    <a:pt x="16878" y="34505"/>
                  </a:lnTo>
                  <a:lnTo>
                    <a:pt x="0" y="34505"/>
                  </a:lnTo>
                  <a:lnTo>
                    <a:pt x="0" y="42227"/>
                  </a:lnTo>
                  <a:lnTo>
                    <a:pt x="9144" y="42227"/>
                  </a:lnTo>
                  <a:lnTo>
                    <a:pt x="17732" y="40567"/>
                  </a:lnTo>
                  <a:lnTo>
                    <a:pt x="24753" y="36041"/>
                  </a:lnTo>
                  <a:lnTo>
                    <a:pt x="29491" y="29331"/>
                  </a:lnTo>
                  <a:lnTo>
                    <a:pt x="31229" y="21120"/>
                  </a:lnTo>
                  <a:lnTo>
                    <a:pt x="29491" y="12906"/>
                  </a:lnTo>
                  <a:lnTo>
                    <a:pt x="24753" y="6192"/>
                  </a:lnTo>
                  <a:lnTo>
                    <a:pt x="17732" y="1662"/>
                  </a:lnTo>
                  <a:lnTo>
                    <a:pt x="9144" y="0"/>
                  </a:lnTo>
                  <a:close/>
                </a:path>
              </a:pathLst>
            </a:custGeom>
            <a:solidFill>
              <a:srgbClr val="9B9B9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" name="object 6"/>
            <p:cNvSpPr/>
            <p:nvPr userDrawn="1"/>
          </p:nvSpPr>
          <p:spPr>
            <a:xfrm>
              <a:off x="10662470" y="6976271"/>
              <a:ext cx="31750" cy="42545"/>
            </a:xfrm>
            <a:custGeom>
              <a:avLst/>
              <a:gdLst/>
              <a:ahLst/>
              <a:cxnLst/>
              <a:rect l="l" t="t" r="r" b="b"/>
              <a:pathLst>
                <a:path w="31750" h="42545">
                  <a:moveTo>
                    <a:pt x="9169" y="0"/>
                  </a:moveTo>
                  <a:lnTo>
                    <a:pt x="0" y="0"/>
                  </a:lnTo>
                  <a:lnTo>
                    <a:pt x="0" y="7721"/>
                  </a:lnTo>
                  <a:lnTo>
                    <a:pt x="16878" y="7721"/>
                  </a:lnTo>
                  <a:lnTo>
                    <a:pt x="23177" y="13741"/>
                  </a:lnTo>
                  <a:lnTo>
                    <a:pt x="23177" y="28511"/>
                  </a:lnTo>
                  <a:lnTo>
                    <a:pt x="16878" y="34505"/>
                  </a:lnTo>
                  <a:lnTo>
                    <a:pt x="0" y="34505"/>
                  </a:lnTo>
                  <a:lnTo>
                    <a:pt x="0" y="42227"/>
                  </a:lnTo>
                  <a:lnTo>
                    <a:pt x="9169" y="42227"/>
                  </a:lnTo>
                  <a:lnTo>
                    <a:pt x="17751" y="40567"/>
                  </a:lnTo>
                  <a:lnTo>
                    <a:pt x="24768" y="36041"/>
                  </a:lnTo>
                  <a:lnTo>
                    <a:pt x="29504" y="29331"/>
                  </a:lnTo>
                  <a:lnTo>
                    <a:pt x="31241" y="21120"/>
                  </a:lnTo>
                  <a:lnTo>
                    <a:pt x="29504" y="12906"/>
                  </a:lnTo>
                  <a:lnTo>
                    <a:pt x="24768" y="6192"/>
                  </a:lnTo>
                  <a:lnTo>
                    <a:pt x="17751" y="1662"/>
                  </a:lnTo>
                  <a:lnTo>
                    <a:pt x="9169" y="0"/>
                  </a:lnTo>
                  <a:close/>
                </a:path>
              </a:pathLst>
            </a:custGeom>
            <a:solidFill>
              <a:srgbClr val="9B9B9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" name="object 19"/>
            <p:cNvSpPr/>
            <p:nvPr userDrawn="1"/>
          </p:nvSpPr>
          <p:spPr>
            <a:xfrm>
              <a:off x="10662494" y="7134064"/>
              <a:ext cx="31750" cy="42545"/>
            </a:xfrm>
            <a:custGeom>
              <a:avLst/>
              <a:gdLst/>
              <a:ahLst/>
              <a:cxnLst/>
              <a:rect l="l" t="t" r="r" b="b"/>
              <a:pathLst>
                <a:path w="31750" h="42545">
                  <a:moveTo>
                    <a:pt x="31216" y="0"/>
                  </a:moveTo>
                  <a:lnTo>
                    <a:pt x="22059" y="0"/>
                  </a:lnTo>
                  <a:lnTo>
                    <a:pt x="13485" y="1660"/>
                  </a:lnTo>
                  <a:lnTo>
                    <a:pt x="6472" y="6186"/>
                  </a:lnTo>
                  <a:lnTo>
                    <a:pt x="1737" y="12896"/>
                  </a:lnTo>
                  <a:lnTo>
                    <a:pt x="0" y="21107"/>
                  </a:lnTo>
                  <a:lnTo>
                    <a:pt x="1737" y="29320"/>
                  </a:lnTo>
                  <a:lnTo>
                    <a:pt x="6472" y="36034"/>
                  </a:lnTo>
                  <a:lnTo>
                    <a:pt x="13485" y="40565"/>
                  </a:lnTo>
                  <a:lnTo>
                    <a:pt x="22059" y="42227"/>
                  </a:lnTo>
                  <a:lnTo>
                    <a:pt x="31216" y="42227"/>
                  </a:lnTo>
                  <a:lnTo>
                    <a:pt x="31216" y="34505"/>
                  </a:lnTo>
                  <a:lnTo>
                    <a:pt x="14338" y="34505"/>
                  </a:lnTo>
                  <a:lnTo>
                    <a:pt x="8064" y="28486"/>
                  </a:lnTo>
                  <a:lnTo>
                    <a:pt x="8064" y="13715"/>
                  </a:lnTo>
                  <a:lnTo>
                    <a:pt x="14338" y="7721"/>
                  </a:lnTo>
                  <a:lnTo>
                    <a:pt x="31216" y="7721"/>
                  </a:lnTo>
                  <a:lnTo>
                    <a:pt x="31216" y="0"/>
                  </a:lnTo>
                  <a:close/>
                </a:path>
              </a:pathLst>
            </a:custGeom>
            <a:solidFill>
              <a:srgbClr val="9B9B9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" name="object 20"/>
            <p:cNvSpPr/>
            <p:nvPr userDrawn="1"/>
          </p:nvSpPr>
          <p:spPr>
            <a:xfrm>
              <a:off x="10377494" y="7134064"/>
              <a:ext cx="31750" cy="42545"/>
            </a:xfrm>
            <a:custGeom>
              <a:avLst/>
              <a:gdLst/>
              <a:ahLst/>
              <a:cxnLst/>
              <a:rect l="l" t="t" r="r" b="b"/>
              <a:pathLst>
                <a:path w="31750" h="42545">
                  <a:moveTo>
                    <a:pt x="31229" y="0"/>
                  </a:moveTo>
                  <a:lnTo>
                    <a:pt x="22072" y="0"/>
                  </a:lnTo>
                  <a:lnTo>
                    <a:pt x="13490" y="1660"/>
                  </a:lnTo>
                  <a:lnTo>
                    <a:pt x="6473" y="6186"/>
                  </a:lnTo>
                  <a:lnTo>
                    <a:pt x="1737" y="12896"/>
                  </a:lnTo>
                  <a:lnTo>
                    <a:pt x="0" y="21107"/>
                  </a:lnTo>
                  <a:lnTo>
                    <a:pt x="1737" y="29320"/>
                  </a:lnTo>
                  <a:lnTo>
                    <a:pt x="6473" y="36034"/>
                  </a:lnTo>
                  <a:lnTo>
                    <a:pt x="13490" y="40565"/>
                  </a:lnTo>
                  <a:lnTo>
                    <a:pt x="22072" y="42227"/>
                  </a:lnTo>
                  <a:lnTo>
                    <a:pt x="31229" y="42227"/>
                  </a:lnTo>
                  <a:lnTo>
                    <a:pt x="31229" y="34505"/>
                  </a:lnTo>
                  <a:lnTo>
                    <a:pt x="14350" y="34505"/>
                  </a:lnTo>
                  <a:lnTo>
                    <a:pt x="8064" y="28486"/>
                  </a:lnTo>
                  <a:lnTo>
                    <a:pt x="8064" y="13715"/>
                  </a:lnTo>
                  <a:lnTo>
                    <a:pt x="14350" y="7721"/>
                  </a:lnTo>
                  <a:lnTo>
                    <a:pt x="31229" y="7721"/>
                  </a:lnTo>
                  <a:lnTo>
                    <a:pt x="31229" y="0"/>
                  </a:lnTo>
                  <a:close/>
                </a:path>
              </a:pathLst>
            </a:custGeom>
            <a:solidFill>
              <a:srgbClr val="9B9B9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" name="object 21"/>
            <p:cNvSpPr/>
            <p:nvPr userDrawn="1"/>
          </p:nvSpPr>
          <p:spPr>
            <a:xfrm>
              <a:off x="10092512" y="7134064"/>
              <a:ext cx="31750" cy="42545"/>
            </a:xfrm>
            <a:custGeom>
              <a:avLst/>
              <a:gdLst/>
              <a:ahLst/>
              <a:cxnLst/>
              <a:rect l="l" t="t" r="r" b="b"/>
              <a:pathLst>
                <a:path w="31750" h="42545">
                  <a:moveTo>
                    <a:pt x="31216" y="0"/>
                  </a:moveTo>
                  <a:lnTo>
                    <a:pt x="22072" y="0"/>
                  </a:lnTo>
                  <a:lnTo>
                    <a:pt x="13490" y="1660"/>
                  </a:lnTo>
                  <a:lnTo>
                    <a:pt x="6473" y="6186"/>
                  </a:lnTo>
                  <a:lnTo>
                    <a:pt x="1737" y="12896"/>
                  </a:lnTo>
                  <a:lnTo>
                    <a:pt x="0" y="21107"/>
                  </a:lnTo>
                  <a:lnTo>
                    <a:pt x="1737" y="29320"/>
                  </a:lnTo>
                  <a:lnTo>
                    <a:pt x="6473" y="36034"/>
                  </a:lnTo>
                  <a:lnTo>
                    <a:pt x="13490" y="40565"/>
                  </a:lnTo>
                  <a:lnTo>
                    <a:pt x="22072" y="42227"/>
                  </a:lnTo>
                  <a:lnTo>
                    <a:pt x="31216" y="42227"/>
                  </a:lnTo>
                  <a:lnTo>
                    <a:pt x="31216" y="34505"/>
                  </a:lnTo>
                  <a:lnTo>
                    <a:pt x="14350" y="34505"/>
                  </a:lnTo>
                  <a:lnTo>
                    <a:pt x="8064" y="28486"/>
                  </a:lnTo>
                  <a:lnTo>
                    <a:pt x="8064" y="13715"/>
                  </a:lnTo>
                  <a:lnTo>
                    <a:pt x="14350" y="7721"/>
                  </a:lnTo>
                  <a:lnTo>
                    <a:pt x="31216" y="7721"/>
                  </a:lnTo>
                  <a:lnTo>
                    <a:pt x="31216" y="0"/>
                  </a:lnTo>
                  <a:close/>
                </a:path>
              </a:pathLst>
            </a:custGeom>
            <a:solidFill>
              <a:srgbClr val="9B9B9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23600839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99" r:id="rId1"/>
  </p:sldLayoutIdLst>
  <p:hf hdr="0" dt="0"/>
  <p:txStyles>
    <p:titleStyle>
      <a:lvl1pPr algn="l" defTabSz="1007943" rtl="0" eaLnBrk="1" latinLnBrk="0" hangingPunct="1">
        <a:lnSpc>
          <a:spcPct val="90000"/>
        </a:lnSpc>
        <a:spcBef>
          <a:spcPct val="0"/>
        </a:spcBef>
        <a:buNone/>
        <a:defRPr sz="48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1986" indent="-251986" algn="l" defTabSz="1007943" rtl="0" eaLnBrk="1" latinLnBrk="0" hangingPunct="1">
        <a:lnSpc>
          <a:spcPct val="90000"/>
        </a:lnSpc>
        <a:spcBef>
          <a:spcPts val="1102"/>
        </a:spcBef>
        <a:buFont typeface="Arial" panose="020B0604020202020204" pitchFamily="34" charset="0"/>
        <a:buChar char="•"/>
        <a:defRPr sz="3086" kern="1200">
          <a:solidFill>
            <a:schemeClr val="tx1"/>
          </a:solidFill>
          <a:latin typeface="+mn-lt"/>
          <a:ea typeface="+mn-ea"/>
          <a:cs typeface="+mn-cs"/>
        </a:defRPr>
      </a:lvl1pPr>
      <a:lvl2pPr marL="755957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259929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205" kern="1200">
          <a:solidFill>
            <a:schemeClr val="tx1"/>
          </a:solidFill>
          <a:latin typeface="+mn-lt"/>
          <a:ea typeface="+mn-ea"/>
          <a:cs typeface="+mn-cs"/>
        </a:defRPr>
      </a:lvl3pPr>
      <a:lvl4pPr marL="1763900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267872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771844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275815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779787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283758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1pPr>
      <a:lvl2pPr marL="503972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1007943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3pPr>
      <a:lvl4pPr marL="1511915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015886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519858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023829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527801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031772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tags" Target="../tags/tag15.xml"/><Relationship Id="rId18" Type="http://schemas.openxmlformats.org/officeDocument/2006/relationships/tags" Target="../tags/tag20.xml"/><Relationship Id="rId26" Type="http://schemas.openxmlformats.org/officeDocument/2006/relationships/tags" Target="../tags/tag28.xml"/><Relationship Id="rId39" Type="http://schemas.openxmlformats.org/officeDocument/2006/relationships/tags" Target="../tags/tag41.xml"/><Relationship Id="rId21" Type="http://schemas.openxmlformats.org/officeDocument/2006/relationships/tags" Target="../tags/tag23.xml"/><Relationship Id="rId34" Type="http://schemas.openxmlformats.org/officeDocument/2006/relationships/tags" Target="../tags/tag36.xml"/><Relationship Id="rId42" Type="http://schemas.openxmlformats.org/officeDocument/2006/relationships/tags" Target="../tags/tag44.xml"/><Relationship Id="rId47" Type="http://schemas.openxmlformats.org/officeDocument/2006/relationships/tags" Target="../tags/tag49.xml"/><Relationship Id="rId50" Type="http://schemas.openxmlformats.org/officeDocument/2006/relationships/tags" Target="../tags/tag52.xml"/><Relationship Id="rId55" Type="http://schemas.openxmlformats.org/officeDocument/2006/relationships/tags" Target="../tags/tag57.xml"/><Relationship Id="rId7" Type="http://schemas.openxmlformats.org/officeDocument/2006/relationships/tags" Target="../tags/tag9.xml"/><Relationship Id="rId2" Type="http://schemas.openxmlformats.org/officeDocument/2006/relationships/tags" Target="../tags/tag4.xml"/><Relationship Id="rId16" Type="http://schemas.openxmlformats.org/officeDocument/2006/relationships/tags" Target="../tags/tag18.xml"/><Relationship Id="rId29" Type="http://schemas.openxmlformats.org/officeDocument/2006/relationships/tags" Target="../tags/tag31.xml"/><Relationship Id="rId11" Type="http://schemas.openxmlformats.org/officeDocument/2006/relationships/tags" Target="../tags/tag13.xml"/><Relationship Id="rId24" Type="http://schemas.openxmlformats.org/officeDocument/2006/relationships/tags" Target="../tags/tag26.xml"/><Relationship Id="rId32" Type="http://schemas.openxmlformats.org/officeDocument/2006/relationships/tags" Target="../tags/tag34.xml"/><Relationship Id="rId37" Type="http://schemas.openxmlformats.org/officeDocument/2006/relationships/tags" Target="../tags/tag39.xml"/><Relationship Id="rId40" Type="http://schemas.openxmlformats.org/officeDocument/2006/relationships/tags" Target="../tags/tag42.xml"/><Relationship Id="rId45" Type="http://schemas.openxmlformats.org/officeDocument/2006/relationships/tags" Target="../tags/tag47.xml"/><Relationship Id="rId53" Type="http://schemas.openxmlformats.org/officeDocument/2006/relationships/tags" Target="../tags/tag55.xml"/><Relationship Id="rId58" Type="http://schemas.openxmlformats.org/officeDocument/2006/relationships/slideLayout" Target="../slideLayouts/slideLayout1.xml"/><Relationship Id="rId5" Type="http://schemas.openxmlformats.org/officeDocument/2006/relationships/tags" Target="../tags/tag7.xml"/><Relationship Id="rId19" Type="http://schemas.openxmlformats.org/officeDocument/2006/relationships/tags" Target="../tags/tag21.xml"/><Relationship Id="rId4" Type="http://schemas.openxmlformats.org/officeDocument/2006/relationships/tags" Target="../tags/tag6.xml"/><Relationship Id="rId9" Type="http://schemas.openxmlformats.org/officeDocument/2006/relationships/tags" Target="../tags/tag11.xml"/><Relationship Id="rId14" Type="http://schemas.openxmlformats.org/officeDocument/2006/relationships/tags" Target="../tags/tag16.xml"/><Relationship Id="rId22" Type="http://schemas.openxmlformats.org/officeDocument/2006/relationships/tags" Target="../tags/tag24.xml"/><Relationship Id="rId27" Type="http://schemas.openxmlformats.org/officeDocument/2006/relationships/tags" Target="../tags/tag29.xml"/><Relationship Id="rId30" Type="http://schemas.openxmlformats.org/officeDocument/2006/relationships/tags" Target="../tags/tag32.xml"/><Relationship Id="rId35" Type="http://schemas.openxmlformats.org/officeDocument/2006/relationships/tags" Target="../tags/tag37.xml"/><Relationship Id="rId43" Type="http://schemas.openxmlformats.org/officeDocument/2006/relationships/tags" Target="../tags/tag45.xml"/><Relationship Id="rId48" Type="http://schemas.openxmlformats.org/officeDocument/2006/relationships/tags" Target="../tags/tag50.xml"/><Relationship Id="rId56" Type="http://schemas.openxmlformats.org/officeDocument/2006/relationships/tags" Target="../tags/tag58.xml"/><Relationship Id="rId8" Type="http://schemas.openxmlformats.org/officeDocument/2006/relationships/tags" Target="../tags/tag10.xml"/><Relationship Id="rId51" Type="http://schemas.openxmlformats.org/officeDocument/2006/relationships/tags" Target="../tags/tag53.xml"/><Relationship Id="rId3" Type="http://schemas.openxmlformats.org/officeDocument/2006/relationships/tags" Target="../tags/tag5.xml"/><Relationship Id="rId12" Type="http://schemas.openxmlformats.org/officeDocument/2006/relationships/tags" Target="../tags/tag14.xml"/><Relationship Id="rId17" Type="http://schemas.openxmlformats.org/officeDocument/2006/relationships/tags" Target="../tags/tag19.xml"/><Relationship Id="rId25" Type="http://schemas.openxmlformats.org/officeDocument/2006/relationships/tags" Target="../tags/tag27.xml"/><Relationship Id="rId33" Type="http://schemas.openxmlformats.org/officeDocument/2006/relationships/tags" Target="../tags/tag35.xml"/><Relationship Id="rId38" Type="http://schemas.openxmlformats.org/officeDocument/2006/relationships/tags" Target="../tags/tag40.xml"/><Relationship Id="rId46" Type="http://schemas.openxmlformats.org/officeDocument/2006/relationships/tags" Target="../tags/tag48.xml"/><Relationship Id="rId20" Type="http://schemas.openxmlformats.org/officeDocument/2006/relationships/tags" Target="../tags/tag22.xml"/><Relationship Id="rId41" Type="http://schemas.openxmlformats.org/officeDocument/2006/relationships/tags" Target="../tags/tag43.xml"/><Relationship Id="rId54" Type="http://schemas.openxmlformats.org/officeDocument/2006/relationships/tags" Target="../tags/tag56.xml"/><Relationship Id="rId1" Type="http://schemas.openxmlformats.org/officeDocument/2006/relationships/tags" Target="../tags/tag3.xml"/><Relationship Id="rId6" Type="http://schemas.openxmlformats.org/officeDocument/2006/relationships/tags" Target="../tags/tag8.xml"/><Relationship Id="rId15" Type="http://schemas.openxmlformats.org/officeDocument/2006/relationships/tags" Target="../tags/tag17.xml"/><Relationship Id="rId23" Type="http://schemas.openxmlformats.org/officeDocument/2006/relationships/tags" Target="../tags/tag25.xml"/><Relationship Id="rId28" Type="http://schemas.openxmlformats.org/officeDocument/2006/relationships/tags" Target="../tags/tag30.xml"/><Relationship Id="rId36" Type="http://schemas.openxmlformats.org/officeDocument/2006/relationships/tags" Target="../tags/tag38.xml"/><Relationship Id="rId49" Type="http://schemas.openxmlformats.org/officeDocument/2006/relationships/tags" Target="../tags/tag51.xml"/><Relationship Id="rId57" Type="http://schemas.openxmlformats.org/officeDocument/2006/relationships/tags" Target="../tags/tag59.xml"/><Relationship Id="rId10" Type="http://schemas.openxmlformats.org/officeDocument/2006/relationships/tags" Target="../tags/tag12.xml"/><Relationship Id="rId31" Type="http://schemas.openxmlformats.org/officeDocument/2006/relationships/tags" Target="../tags/tag33.xml"/><Relationship Id="rId44" Type="http://schemas.openxmlformats.org/officeDocument/2006/relationships/tags" Target="../tags/tag46.xml"/><Relationship Id="rId52" Type="http://schemas.openxmlformats.org/officeDocument/2006/relationships/tags" Target="../tags/tag5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12" y="69699"/>
            <a:ext cx="12348538" cy="322683"/>
          </a:xfrm>
        </p:spPr>
        <p:txBody>
          <a:bodyPr/>
          <a:lstStyle/>
          <a:p>
            <a:r>
              <a:rPr lang="uk-UA" dirty="0"/>
              <a:t>Організаційна структура АТ «СВІТЛО ШАХТАРЯ» станом на 31.12.2023 року </a:t>
            </a:r>
            <a:endParaRPr lang="ru-RU" dirty="0"/>
          </a:p>
        </p:txBody>
      </p:sp>
      <p:sp>
        <p:nvSpPr>
          <p:cNvPr id="3" name="Rectangle 22">
            <a:extLst>
              <a:ext uri="{FF2B5EF4-FFF2-40B4-BE49-F238E27FC236}">
                <a16:creationId xmlns:a16="http://schemas.microsoft.com/office/drawing/2014/main" id="{FC006F84-D436-C4CC-0643-912C6373D4EC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62956" y="2246020"/>
            <a:ext cx="1585925" cy="54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lIns="74960" tIns="152968" rIns="74960" bIns="152968" anchor="ctr"/>
          <a:lstStyle/>
          <a:p>
            <a:pPr marL="0" marR="0" lvl="0" indent="0" algn="ctr" defTabSz="1901926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uk-UA" sz="800" b="1" i="0" u="none" strike="noStrike" kern="0" cap="none" spc="0" normalizeH="0" baseline="0" dirty="0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Департамент з управління виробництвом </a:t>
            </a:r>
            <a:endParaRPr lang="uk-UA" sz="750" kern="0" dirty="0"/>
          </a:p>
        </p:txBody>
      </p:sp>
      <p:sp>
        <p:nvSpPr>
          <p:cNvPr id="4" name="Rectangle 36">
            <a:extLst>
              <a:ext uri="{FF2B5EF4-FFF2-40B4-BE49-F238E27FC236}">
                <a16:creationId xmlns:a16="http://schemas.microsoft.com/office/drawing/2014/main" id="{E4FA9A64-A9DB-48CE-311C-01F56EA0236F}"/>
              </a:ext>
            </a:extLst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3327229" y="2246020"/>
            <a:ext cx="2481470" cy="54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lIns="152968" tIns="152968" rIns="152968" bIns="152968" anchor="ctr"/>
          <a:lstStyle/>
          <a:p>
            <a:pPr algn="ctr" defTabSz="1901926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defRPr/>
            </a:pPr>
            <a:r>
              <a:rPr lang="uk-UA" sz="800" b="1" kern="0" dirty="0"/>
              <a:t>Технічний департамент </a:t>
            </a:r>
          </a:p>
        </p:txBody>
      </p:sp>
      <p:sp>
        <p:nvSpPr>
          <p:cNvPr id="9" name="Rectangle 89">
            <a:extLst>
              <a:ext uri="{FF2B5EF4-FFF2-40B4-BE49-F238E27FC236}">
                <a16:creationId xmlns:a16="http://schemas.microsoft.com/office/drawing/2014/main" id="{B4C2EFB8-95E4-1AA5-9058-EBDBF8C6AB5E}"/>
              </a:ext>
            </a:extLst>
          </p:cNvPr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301037" y="2990849"/>
            <a:ext cx="1404000" cy="431513"/>
          </a:xfrm>
          <a:prstGeom prst="rect">
            <a:avLst/>
          </a:prstGeom>
          <a:solidFill>
            <a:schemeClr val="bg1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lIns="36000" tIns="36000" rIns="36000" bIns="36000" anchor="ctr"/>
          <a:lstStyle/>
          <a:p>
            <a:pPr algn="ctr" defTabSz="1901926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</a:pPr>
            <a:r>
              <a:rPr lang="uk-UA" sz="800" b="1" kern="0" dirty="0"/>
              <a:t>Планово-диспетчерський відділ</a:t>
            </a:r>
            <a:endParaRPr lang="uk-UA" sz="750" kern="0" dirty="0">
              <a:solidFill>
                <a:srgbClr val="0070C0"/>
              </a:solidFill>
            </a:endParaRPr>
          </a:p>
        </p:txBody>
      </p:sp>
      <p:sp>
        <p:nvSpPr>
          <p:cNvPr id="11" name="Rectangle 38">
            <a:extLst>
              <a:ext uri="{FF2B5EF4-FFF2-40B4-BE49-F238E27FC236}">
                <a16:creationId xmlns:a16="http://schemas.microsoft.com/office/drawing/2014/main" id="{66FF6A4C-789C-8DE0-9C00-D13BFA7BAD59}"/>
              </a:ext>
            </a:extLst>
          </p:cNvPr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4131717" y="1299752"/>
            <a:ext cx="1899628" cy="628282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lIns="152968" tIns="152968" rIns="152968" bIns="152968" anchor="ctr"/>
          <a:lstStyle/>
          <a:p>
            <a:pPr lvl="0" algn="ctr" defTabSz="1901926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defRPr/>
            </a:pPr>
            <a:r>
              <a:rPr lang="uk-UA" sz="900" b="1" kern="0" dirty="0"/>
              <a:t>Виконавчий орган Товариства (одноосібний) - </a:t>
            </a:r>
            <a:r>
              <a:rPr lang="uk-UA" sz="900" kern="0" dirty="0"/>
              <a:t>Генеральний директор </a:t>
            </a:r>
            <a:r>
              <a:rPr lang="uk-UA" sz="900" b="1" kern="0" dirty="0"/>
              <a:t>Дергоусов Вадим Миколайович</a:t>
            </a:r>
          </a:p>
        </p:txBody>
      </p:sp>
      <p:sp>
        <p:nvSpPr>
          <p:cNvPr id="16" name="Rectangle 29">
            <a:extLst>
              <a:ext uri="{FF2B5EF4-FFF2-40B4-BE49-F238E27FC236}">
                <a16:creationId xmlns:a16="http://schemas.microsoft.com/office/drawing/2014/main" id="{54CE21E5-6F73-50B1-D77A-1A5966874D9B}"/>
              </a:ext>
            </a:extLst>
          </p:cNvPr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6205585" y="1279651"/>
            <a:ext cx="1956120" cy="75752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74960" tIns="152968" rIns="74960" bIns="152968" anchor="ctr"/>
          <a:lstStyle/>
          <a:p>
            <a:pPr defTabSz="1901926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defRPr/>
            </a:pPr>
            <a:r>
              <a:rPr lang="uk-UA" sz="800" kern="0" dirty="0"/>
              <a:t>Асистент (1) </a:t>
            </a:r>
          </a:p>
          <a:p>
            <a:pPr defTabSz="1901926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defRPr/>
            </a:pPr>
            <a:r>
              <a:rPr lang="uk-UA" sz="800" kern="0" dirty="0"/>
              <a:t>Менеджер з комунікацій (1)</a:t>
            </a:r>
          </a:p>
          <a:p>
            <a:pPr defTabSz="1901926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defRPr/>
            </a:pPr>
            <a:r>
              <a:rPr lang="uk-UA" sz="800" kern="0" dirty="0"/>
              <a:t>Менеджер з регіональної політики (1)</a:t>
            </a:r>
          </a:p>
          <a:p>
            <a:pPr defTabSz="1901926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defRPr/>
            </a:pPr>
            <a:r>
              <a:rPr lang="uk-UA" sz="800" kern="0" dirty="0"/>
              <a:t>Менеджер з операційних покращень (1)</a:t>
            </a:r>
          </a:p>
          <a:p>
            <a:pPr defTabSz="1901926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defRPr/>
            </a:pPr>
            <a:r>
              <a:rPr lang="uk-UA" sz="800" kern="0" dirty="0"/>
              <a:t>Діловод (2)</a:t>
            </a:r>
          </a:p>
          <a:p>
            <a:pPr defTabSz="1901926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defRPr/>
            </a:pPr>
            <a:r>
              <a:rPr lang="uk-UA" sz="800" kern="0" dirty="0"/>
              <a:t>Головний бухгалтер (0,1)</a:t>
            </a:r>
          </a:p>
        </p:txBody>
      </p:sp>
      <p:sp>
        <p:nvSpPr>
          <p:cNvPr id="29" name="Rectangle 89">
            <a:extLst>
              <a:ext uri="{FF2B5EF4-FFF2-40B4-BE49-F238E27FC236}">
                <a16:creationId xmlns:a16="http://schemas.microsoft.com/office/drawing/2014/main" id="{890A2C86-4E00-066E-4054-A2CFB5C382F2}"/>
              </a:ext>
            </a:extLst>
          </p:cNvPr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3400615" y="3623690"/>
            <a:ext cx="1148400" cy="396000"/>
          </a:xfrm>
          <a:prstGeom prst="rect">
            <a:avLst/>
          </a:prstGeom>
          <a:solidFill>
            <a:schemeClr val="bg1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lIns="36000" tIns="36000" rIns="36000" bIns="36000" anchor="ctr"/>
          <a:lstStyle/>
          <a:p>
            <a:pPr algn="ctr" defTabSz="1901926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</a:pPr>
            <a:endParaRPr lang="uk-UA" sz="800" b="1" kern="0" dirty="0"/>
          </a:p>
          <a:p>
            <a:pPr algn="ctr" defTabSz="1901926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</a:pPr>
            <a:r>
              <a:rPr lang="uk-UA" sz="800" b="1" kern="0" dirty="0"/>
              <a:t>Служба головного механіка</a:t>
            </a:r>
            <a:endParaRPr lang="uk-UA" sz="800" kern="0" dirty="0">
              <a:solidFill>
                <a:srgbClr val="C00000"/>
              </a:solidFill>
            </a:endParaRPr>
          </a:p>
        </p:txBody>
      </p:sp>
      <p:sp>
        <p:nvSpPr>
          <p:cNvPr id="31" name="Rectangle 41">
            <a:extLst>
              <a:ext uri="{FF2B5EF4-FFF2-40B4-BE49-F238E27FC236}">
                <a16:creationId xmlns:a16="http://schemas.microsoft.com/office/drawing/2014/main" id="{67909A7B-195A-AD55-E5B4-798DCA058969}"/>
              </a:ext>
            </a:extLst>
          </p:cNvPr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3814572" y="2938090"/>
            <a:ext cx="1660502" cy="583230"/>
          </a:xfrm>
          <a:prstGeom prst="rect">
            <a:avLst/>
          </a:prstGeom>
          <a:solidFill>
            <a:schemeClr val="bg1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lIns="37481" tIns="152968" rIns="37481" bIns="152968" anchor="ctr"/>
          <a:lstStyle/>
          <a:p>
            <a:pPr algn="ctr" defTabSz="1901926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</a:pPr>
            <a:r>
              <a:rPr lang="uk-UA" sz="800" b="1" kern="0" dirty="0"/>
              <a:t>Заступник </a:t>
            </a:r>
          </a:p>
          <a:p>
            <a:pPr algn="ctr" defTabSz="1901926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</a:pPr>
            <a:r>
              <a:rPr lang="uk-UA" sz="800" b="1" kern="0" dirty="0"/>
              <a:t>головного інженера</a:t>
            </a:r>
          </a:p>
        </p:txBody>
      </p:sp>
      <p:sp>
        <p:nvSpPr>
          <p:cNvPr id="39" name="Rectangle 89">
            <a:extLst>
              <a:ext uri="{FF2B5EF4-FFF2-40B4-BE49-F238E27FC236}">
                <a16:creationId xmlns:a16="http://schemas.microsoft.com/office/drawing/2014/main" id="{CE0A9CB6-5DF3-D2AD-4B5B-A1003569CCB6}"/>
              </a:ext>
            </a:extLst>
          </p:cNvPr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4721299" y="6994308"/>
            <a:ext cx="1150448" cy="417366"/>
          </a:xfrm>
          <a:prstGeom prst="rect">
            <a:avLst/>
          </a:prstGeom>
          <a:solidFill>
            <a:schemeClr val="bg1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lIns="36000" tIns="36000" rIns="36000" bIns="36000" anchor="ctr"/>
          <a:lstStyle/>
          <a:p>
            <a:pPr algn="ctr" defTabSz="1901926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</a:pPr>
            <a:r>
              <a:rPr lang="uk-UA" sz="800" b="1" kern="0" dirty="0"/>
              <a:t>Служба з забезпечення пожежної безпеки</a:t>
            </a:r>
          </a:p>
        </p:txBody>
      </p:sp>
      <p:sp>
        <p:nvSpPr>
          <p:cNvPr id="43" name="Rectangle 89">
            <a:extLst>
              <a:ext uri="{FF2B5EF4-FFF2-40B4-BE49-F238E27FC236}">
                <a16:creationId xmlns:a16="http://schemas.microsoft.com/office/drawing/2014/main" id="{717B4C53-5036-0FDC-8294-59A295115735}"/>
              </a:ext>
            </a:extLst>
          </p:cNvPr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4730635" y="3623690"/>
            <a:ext cx="1126800" cy="396000"/>
          </a:xfrm>
          <a:prstGeom prst="rect">
            <a:avLst/>
          </a:prstGeom>
          <a:solidFill>
            <a:schemeClr val="bg1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lIns="36000" tIns="36000" rIns="36000" bIns="36000" anchor="ctr"/>
          <a:lstStyle/>
          <a:p>
            <a:pPr algn="ctr" defTabSz="1901926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</a:pPr>
            <a:r>
              <a:rPr lang="uk-UA" sz="800" b="1" kern="0" dirty="0"/>
              <a:t>Служба головного конструктора</a:t>
            </a:r>
            <a:endParaRPr lang="uk-UA" sz="750" kern="0" dirty="0"/>
          </a:p>
        </p:txBody>
      </p:sp>
      <p:sp>
        <p:nvSpPr>
          <p:cNvPr id="57" name="Rectangle 89">
            <a:extLst>
              <a:ext uri="{FF2B5EF4-FFF2-40B4-BE49-F238E27FC236}">
                <a16:creationId xmlns:a16="http://schemas.microsoft.com/office/drawing/2014/main" id="{FE74304E-A0B0-E07D-DDC4-17E477A5ED5A}"/>
              </a:ext>
            </a:extLst>
          </p:cNvPr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6167544" y="3547324"/>
            <a:ext cx="1152000" cy="466443"/>
          </a:xfrm>
          <a:prstGeom prst="rect">
            <a:avLst/>
          </a:prstGeom>
          <a:solidFill>
            <a:schemeClr val="bg1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lIns="36000" tIns="36000" rIns="36000" bIns="36000" anchor="ctr"/>
          <a:lstStyle/>
          <a:p>
            <a:pPr algn="ctr" defTabSz="1901926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</a:pPr>
            <a:r>
              <a:rPr lang="uk-UA" sz="800" b="1" kern="0" dirty="0"/>
              <a:t>Служба з системи менеджменту якості </a:t>
            </a:r>
          </a:p>
        </p:txBody>
      </p:sp>
      <p:sp>
        <p:nvSpPr>
          <p:cNvPr id="59" name="Rectangle 89">
            <a:extLst>
              <a:ext uri="{FF2B5EF4-FFF2-40B4-BE49-F238E27FC236}">
                <a16:creationId xmlns:a16="http://schemas.microsoft.com/office/drawing/2014/main" id="{89CF52B5-83A4-CFBF-C9ED-A030C262D215}"/>
              </a:ext>
            </a:extLst>
          </p:cNvPr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6167544" y="2929067"/>
            <a:ext cx="1152000" cy="475923"/>
          </a:xfrm>
          <a:prstGeom prst="rect">
            <a:avLst/>
          </a:prstGeom>
          <a:solidFill>
            <a:schemeClr val="bg1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lIns="36000" tIns="36000" rIns="36000" bIns="36000" anchor="ctr"/>
          <a:lstStyle/>
          <a:p>
            <a:pPr algn="ctr" defTabSz="1901926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</a:pPr>
            <a:r>
              <a:rPr lang="uk-UA" sz="800" b="1" kern="0" dirty="0"/>
              <a:t>Служба головного метролога</a:t>
            </a:r>
            <a:endParaRPr lang="uk-UA" sz="750" kern="0" dirty="0"/>
          </a:p>
        </p:txBody>
      </p:sp>
      <p:sp>
        <p:nvSpPr>
          <p:cNvPr id="60" name="Rectangle 89">
            <a:extLst>
              <a:ext uri="{FF2B5EF4-FFF2-40B4-BE49-F238E27FC236}">
                <a16:creationId xmlns:a16="http://schemas.microsoft.com/office/drawing/2014/main" id="{AC5E4D5E-428C-D5F3-E053-416E613B85EA}"/>
              </a:ext>
            </a:extLst>
          </p:cNvPr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6167544" y="4156101"/>
            <a:ext cx="1152000" cy="466444"/>
          </a:xfrm>
          <a:prstGeom prst="rect">
            <a:avLst/>
          </a:prstGeom>
          <a:solidFill>
            <a:schemeClr val="bg1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lIns="36000" tIns="36000" rIns="36000" bIns="36000" anchor="ctr"/>
          <a:lstStyle/>
          <a:p>
            <a:pPr algn="ctr" defTabSz="1901926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</a:pPr>
            <a:r>
              <a:rPr lang="uk-UA" sz="800" b="1" kern="0" dirty="0"/>
              <a:t>Служба </a:t>
            </a:r>
          </a:p>
          <a:p>
            <a:pPr algn="ctr" defTabSz="1901926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</a:pPr>
            <a:r>
              <a:rPr lang="uk-UA" sz="800" b="1" kern="0" dirty="0"/>
              <a:t>з контролю якості </a:t>
            </a:r>
          </a:p>
        </p:txBody>
      </p:sp>
      <p:sp>
        <p:nvSpPr>
          <p:cNvPr id="83" name="Rectangle 36">
            <a:extLst>
              <a:ext uri="{FF2B5EF4-FFF2-40B4-BE49-F238E27FC236}">
                <a16:creationId xmlns:a16="http://schemas.microsoft.com/office/drawing/2014/main" id="{D9D9913B-3240-6531-FCBB-EECB99564E3E}"/>
              </a:ext>
            </a:extLst>
          </p:cNvPr>
          <p:cNvSpPr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5949239" y="2246020"/>
            <a:ext cx="1467912" cy="54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lIns="152968" tIns="152968" rIns="152968" bIns="152968" anchor="ctr"/>
          <a:lstStyle/>
          <a:p>
            <a:pPr algn="ctr" defTabSz="1901926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defRPr/>
            </a:pPr>
            <a:r>
              <a:rPr lang="uk-UA" sz="800" b="1" kern="0" dirty="0"/>
              <a:t>Департамент з управління якістю та </a:t>
            </a:r>
            <a:r>
              <a:rPr lang="uk-UA" sz="800" b="1" kern="0" dirty="0" err="1"/>
              <a:t>невідповідностями</a:t>
            </a:r>
            <a:endParaRPr lang="uk-UA" sz="800" b="1" kern="0" dirty="0">
              <a:solidFill>
                <a:srgbClr val="0000FF"/>
              </a:solidFill>
            </a:endParaRPr>
          </a:p>
        </p:txBody>
      </p:sp>
      <p:sp>
        <p:nvSpPr>
          <p:cNvPr id="85" name="Rectangle 36">
            <a:extLst>
              <a:ext uri="{FF2B5EF4-FFF2-40B4-BE49-F238E27FC236}">
                <a16:creationId xmlns:a16="http://schemas.microsoft.com/office/drawing/2014/main" id="{7B77963E-08D6-FE44-4A74-300380CF24BD}"/>
              </a:ext>
            </a:extLst>
          </p:cNvPr>
          <p:cNvSpPr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7590209" y="2246020"/>
            <a:ext cx="1301195" cy="54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lIns="152968" tIns="152968" rIns="152968" bIns="152968" anchor="ctr"/>
          <a:lstStyle/>
          <a:p>
            <a:pPr algn="ctr" defTabSz="1901926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</a:pPr>
            <a:r>
              <a:rPr lang="uk-UA" sz="800" b="1" kern="0" dirty="0"/>
              <a:t>Департамент з управління персоналом</a:t>
            </a:r>
          </a:p>
        </p:txBody>
      </p:sp>
      <p:sp>
        <p:nvSpPr>
          <p:cNvPr id="91" name="Rectangle 36">
            <a:extLst>
              <a:ext uri="{FF2B5EF4-FFF2-40B4-BE49-F238E27FC236}">
                <a16:creationId xmlns:a16="http://schemas.microsoft.com/office/drawing/2014/main" id="{C4225A36-75DF-A720-E011-38754A8E7286}"/>
              </a:ext>
            </a:extLst>
          </p:cNvPr>
          <p:cNvSpPr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8996386" y="2246020"/>
            <a:ext cx="1235517" cy="54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lIns="152968" tIns="152968" rIns="152968" bIns="152968" anchor="ctr"/>
          <a:lstStyle/>
          <a:p>
            <a:pPr algn="ctr" defTabSz="1901926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defRPr/>
            </a:pPr>
            <a:r>
              <a:rPr lang="uk-UA" sz="800" b="1" kern="0" dirty="0"/>
              <a:t>Департамент із </a:t>
            </a:r>
            <a:r>
              <a:rPr lang="uk-UA" sz="800" b="1" kern="0" dirty="0" err="1"/>
              <a:t>закупівель</a:t>
            </a:r>
            <a:endParaRPr lang="uk-UA" sz="750" kern="0" dirty="0"/>
          </a:p>
        </p:txBody>
      </p:sp>
      <p:sp>
        <p:nvSpPr>
          <p:cNvPr id="92" name="Rectangle 36">
            <a:extLst>
              <a:ext uri="{FF2B5EF4-FFF2-40B4-BE49-F238E27FC236}">
                <a16:creationId xmlns:a16="http://schemas.microsoft.com/office/drawing/2014/main" id="{048B4BE8-4B10-809B-6396-6A5F34A5F977}"/>
              </a:ext>
            </a:extLst>
          </p:cNvPr>
          <p:cNvSpPr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10284631" y="2246020"/>
            <a:ext cx="1234800" cy="54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lIns="152968" tIns="152968" rIns="152968" bIns="152968" anchor="ctr"/>
          <a:lstStyle/>
          <a:p>
            <a:pPr algn="ctr" defTabSz="1901926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defRPr/>
            </a:pPr>
            <a:r>
              <a:rPr lang="uk-UA" sz="800" b="1" kern="0" dirty="0"/>
              <a:t>Департамент з управління фінансами</a:t>
            </a:r>
          </a:p>
        </p:txBody>
      </p:sp>
      <p:sp>
        <p:nvSpPr>
          <p:cNvPr id="93" name="Rectangle 89">
            <a:extLst>
              <a:ext uri="{FF2B5EF4-FFF2-40B4-BE49-F238E27FC236}">
                <a16:creationId xmlns:a16="http://schemas.microsoft.com/office/drawing/2014/main" id="{7F7E9330-FE9F-9B72-D257-0D5916524EC8}"/>
              </a:ext>
            </a:extLst>
          </p:cNvPr>
          <p:cNvSpPr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3503768" y="6719513"/>
            <a:ext cx="975600" cy="516514"/>
          </a:xfrm>
          <a:prstGeom prst="rect">
            <a:avLst/>
          </a:prstGeom>
          <a:solidFill>
            <a:schemeClr val="bg1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lIns="36000" tIns="36000" rIns="36000" bIns="36000" anchor="ctr"/>
          <a:lstStyle/>
          <a:p>
            <a:pPr algn="ctr" defTabSz="1901926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</a:pPr>
            <a:r>
              <a:rPr lang="uk-UA" sz="800" b="1" kern="0" dirty="0"/>
              <a:t>Головний еколог</a:t>
            </a:r>
          </a:p>
          <a:p>
            <a:pPr algn="ctr" defTabSz="1901926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</a:pPr>
            <a:r>
              <a:rPr lang="uk-UA" sz="800" b="1" kern="0" dirty="0"/>
              <a:t> </a:t>
            </a:r>
          </a:p>
        </p:txBody>
      </p:sp>
      <p:sp>
        <p:nvSpPr>
          <p:cNvPr id="94" name="Rectangle 89">
            <a:extLst>
              <a:ext uri="{FF2B5EF4-FFF2-40B4-BE49-F238E27FC236}">
                <a16:creationId xmlns:a16="http://schemas.microsoft.com/office/drawing/2014/main" id="{1E19785C-E75D-A629-D369-C3EDCE0C348C}"/>
              </a:ext>
            </a:extLst>
          </p:cNvPr>
          <p:cNvSpPr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4721299" y="6384486"/>
            <a:ext cx="1156369" cy="503121"/>
          </a:xfrm>
          <a:prstGeom prst="rect">
            <a:avLst/>
          </a:prstGeom>
          <a:solidFill>
            <a:schemeClr val="bg1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lIns="36000" tIns="36000" rIns="36000" bIns="36000" anchor="ctr"/>
          <a:lstStyle/>
          <a:p>
            <a:pPr algn="ctr" defTabSz="1901926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</a:pPr>
            <a:r>
              <a:rPr lang="uk-UA" sz="800" b="1" kern="0" dirty="0"/>
              <a:t>Менеджер з надзвичайних ситуацій</a:t>
            </a:r>
            <a:endParaRPr lang="uk-UA" sz="700" kern="0" dirty="0"/>
          </a:p>
        </p:txBody>
      </p:sp>
      <p:sp>
        <p:nvSpPr>
          <p:cNvPr id="104" name="Rectangle 36">
            <a:extLst>
              <a:ext uri="{FF2B5EF4-FFF2-40B4-BE49-F238E27FC236}">
                <a16:creationId xmlns:a16="http://schemas.microsoft.com/office/drawing/2014/main" id="{A61C4418-52C0-AC96-5A63-EACA9477150E}"/>
              </a:ext>
            </a:extLst>
          </p:cNvPr>
          <p:cNvSpPr>
            <a:spLocks noChangeArrowheads="1"/>
          </p:cNvSpPr>
          <p:nvPr>
            <p:custDataLst>
              <p:tags r:id="rId19"/>
            </p:custDataLst>
          </p:nvPr>
        </p:nvSpPr>
        <p:spPr bwMode="auto">
          <a:xfrm>
            <a:off x="11762380" y="3451717"/>
            <a:ext cx="1102676" cy="504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lIns="36000" tIns="36000" rIns="36000" bIns="36000" anchor="ctr"/>
          <a:lstStyle/>
          <a:p>
            <a:pPr algn="ctr" defTabSz="1901926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defRPr/>
            </a:pPr>
            <a:r>
              <a:rPr lang="uk-UA" sz="800" b="1" kern="0" dirty="0"/>
              <a:t>Департамент з правового забезпечення</a:t>
            </a:r>
            <a:endParaRPr lang="uk-UA" sz="800" kern="0" dirty="0"/>
          </a:p>
        </p:txBody>
      </p:sp>
      <p:sp>
        <p:nvSpPr>
          <p:cNvPr id="105" name="Rectangle 36">
            <a:extLst>
              <a:ext uri="{FF2B5EF4-FFF2-40B4-BE49-F238E27FC236}">
                <a16:creationId xmlns:a16="http://schemas.microsoft.com/office/drawing/2014/main" id="{13A36F82-F316-60F0-E3A6-69A8E252028B}"/>
              </a:ext>
            </a:extLst>
          </p:cNvPr>
          <p:cNvSpPr>
            <a:spLocks noChangeArrowheads="1"/>
          </p:cNvSpPr>
          <p:nvPr>
            <p:custDataLst>
              <p:tags r:id="rId20"/>
            </p:custDataLst>
          </p:nvPr>
        </p:nvSpPr>
        <p:spPr bwMode="auto">
          <a:xfrm>
            <a:off x="11770062" y="4036407"/>
            <a:ext cx="1094994" cy="504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lIns="36000" tIns="36000" rIns="36000" bIns="36000" anchor="ctr"/>
          <a:lstStyle/>
          <a:p>
            <a:pPr algn="ctr" defTabSz="1901926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defRPr/>
            </a:pPr>
            <a:r>
              <a:rPr lang="uk-UA" sz="800" b="1" kern="0" dirty="0"/>
              <a:t>Служба з охорони праці та промислової безпеки</a:t>
            </a:r>
            <a:endParaRPr lang="uk-UA" sz="800" kern="0" dirty="0"/>
          </a:p>
        </p:txBody>
      </p:sp>
      <p:sp>
        <p:nvSpPr>
          <p:cNvPr id="106" name="Rectangle 119">
            <a:extLst>
              <a:ext uri="{FF2B5EF4-FFF2-40B4-BE49-F238E27FC236}">
                <a16:creationId xmlns:a16="http://schemas.microsoft.com/office/drawing/2014/main" id="{DCFCBF56-DA83-2A1E-77A6-E8C0324F38DD}"/>
              </a:ext>
            </a:extLst>
          </p:cNvPr>
          <p:cNvSpPr>
            <a:spLocks noChangeArrowheads="1"/>
          </p:cNvSpPr>
          <p:nvPr>
            <p:custDataLst>
              <p:tags r:id="rId21"/>
            </p:custDataLst>
          </p:nvPr>
        </p:nvSpPr>
        <p:spPr bwMode="auto">
          <a:xfrm>
            <a:off x="4721299" y="5751895"/>
            <a:ext cx="1150448" cy="487481"/>
          </a:xfrm>
          <a:prstGeom prst="rect">
            <a:avLst/>
          </a:prstGeom>
          <a:solidFill>
            <a:schemeClr val="bg1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lIns="36000" tIns="36000" rIns="36000" bIns="36000" anchor="ctr"/>
          <a:lstStyle/>
          <a:p>
            <a:pPr algn="ctr" defTabSz="1901926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defRPr/>
            </a:pPr>
            <a:r>
              <a:rPr lang="uk-UA" sz="800" b="1" kern="0" dirty="0"/>
              <a:t>Інструментальний</a:t>
            </a:r>
          </a:p>
          <a:p>
            <a:pPr algn="ctr" defTabSz="1901926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defRPr/>
            </a:pPr>
            <a:r>
              <a:rPr lang="uk-UA" sz="800" b="1" kern="0" dirty="0"/>
              <a:t> цех</a:t>
            </a:r>
            <a:endParaRPr lang="uk-UA" sz="750" kern="0" dirty="0"/>
          </a:p>
        </p:txBody>
      </p:sp>
      <p:sp>
        <p:nvSpPr>
          <p:cNvPr id="107" name="Rectangle 89">
            <a:extLst>
              <a:ext uri="{FF2B5EF4-FFF2-40B4-BE49-F238E27FC236}">
                <a16:creationId xmlns:a16="http://schemas.microsoft.com/office/drawing/2014/main" id="{9828CCA4-377E-9F40-0FCD-664B971367FB}"/>
              </a:ext>
            </a:extLst>
          </p:cNvPr>
          <p:cNvSpPr>
            <a:spLocks noChangeArrowheads="1"/>
          </p:cNvSpPr>
          <p:nvPr>
            <p:custDataLst>
              <p:tags r:id="rId22"/>
            </p:custDataLst>
          </p:nvPr>
        </p:nvSpPr>
        <p:spPr bwMode="auto">
          <a:xfrm>
            <a:off x="3503769" y="6039847"/>
            <a:ext cx="975600" cy="540000"/>
          </a:xfrm>
          <a:prstGeom prst="rect">
            <a:avLst/>
          </a:prstGeom>
          <a:solidFill>
            <a:schemeClr val="bg1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lIns="36000" tIns="36000" rIns="36000" bIns="36000" anchor="ctr"/>
          <a:lstStyle/>
          <a:p>
            <a:pPr algn="ctr" defTabSz="1901926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</a:pPr>
            <a:r>
              <a:rPr lang="uk-UA" sz="800" b="1" kern="0" dirty="0"/>
              <a:t>Служба технічного нагляду</a:t>
            </a:r>
          </a:p>
        </p:txBody>
      </p:sp>
      <p:sp>
        <p:nvSpPr>
          <p:cNvPr id="108" name="Rectangle 36">
            <a:extLst>
              <a:ext uri="{FF2B5EF4-FFF2-40B4-BE49-F238E27FC236}">
                <a16:creationId xmlns:a16="http://schemas.microsoft.com/office/drawing/2014/main" id="{0B7E6458-F2D7-2E02-F721-328F68812ADA}"/>
              </a:ext>
            </a:extLst>
          </p:cNvPr>
          <p:cNvSpPr>
            <a:spLocks noChangeArrowheads="1"/>
          </p:cNvSpPr>
          <p:nvPr>
            <p:custDataLst>
              <p:tags r:id="rId23"/>
            </p:custDataLst>
          </p:nvPr>
        </p:nvSpPr>
        <p:spPr bwMode="auto">
          <a:xfrm>
            <a:off x="11751515" y="2867027"/>
            <a:ext cx="1113541" cy="504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lIns="36000" tIns="36000" rIns="36000" bIns="36000" anchor="ctr"/>
          <a:lstStyle/>
          <a:p>
            <a:pPr algn="ctr" defTabSz="1901926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</a:pPr>
            <a:r>
              <a:rPr lang="uk-UA" sz="800" b="1" kern="0" dirty="0"/>
              <a:t>Відділ з інформаційних технологій</a:t>
            </a:r>
            <a:endParaRPr lang="uk-UA" sz="700" kern="0" dirty="0"/>
          </a:p>
        </p:txBody>
      </p:sp>
      <p:sp>
        <p:nvSpPr>
          <p:cNvPr id="109" name="Rectangle 36">
            <a:extLst>
              <a:ext uri="{FF2B5EF4-FFF2-40B4-BE49-F238E27FC236}">
                <a16:creationId xmlns:a16="http://schemas.microsoft.com/office/drawing/2014/main" id="{FCDBB695-BA5F-B272-6E48-0F524F681439}"/>
              </a:ext>
            </a:extLst>
          </p:cNvPr>
          <p:cNvSpPr>
            <a:spLocks noChangeArrowheads="1"/>
          </p:cNvSpPr>
          <p:nvPr>
            <p:custDataLst>
              <p:tags r:id="rId24"/>
            </p:custDataLst>
          </p:nvPr>
        </p:nvSpPr>
        <p:spPr bwMode="auto">
          <a:xfrm>
            <a:off x="11771325" y="4638523"/>
            <a:ext cx="1093731" cy="504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lIns="36000" tIns="36000" rIns="36000" bIns="36000" anchor="ctr"/>
          <a:lstStyle/>
          <a:p>
            <a:pPr algn="ctr" defTabSz="1901926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</a:pPr>
            <a:r>
              <a:rPr lang="uk-UA" sz="800" b="1" kern="0" dirty="0"/>
              <a:t>Департамент із перспективного розвитку</a:t>
            </a:r>
            <a:endParaRPr lang="uk-UA" sz="800" kern="0" dirty="0"/>
          </a:p>
        </p:txBody>
      </p:sp>
      <p:sp>
        <p:nvSpPr>
          <p:cNvPr id="110" name="Rectangle 36">
            <a:extLst>
              <a:ext uri="{FF2B5EF4-FFF2-40B4-BE49-F238E27FC236}">
                <a16:creationId xmlns:a16="http://schemas.microsoft.com/office/drawing/2014/main" id="{8BA97283-488D-CBB2-063B-8C0FFE28E49E}"/>
              </a:ext>
            </a:extLst>
          </p:cNvPr>
          <p:cNvSpPr>
            <a:spLocks noChangeArrowheads="1"/>
          </p:cNvSpPr>
          <p:nvPr>
            <p:custDataLst>
              <p:tags r:id="rId25"/>
            </p:custDataLst>
          </p:nvPr>
        </p:nvSpPr>
        <p:spPr bwMode="auto">
          <a:xfrm>
            <a:off x="7600729" y="4432421"/>
            <a:ext cx="1261906" cy="504000"/>
          </a:xfrm>
          <a:prstGeom prst="rect">
            <a:avLst/>
          </a:prstGeom>
          <a:solidFill>
            <a:schemeClr val="bg1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lIns="36000" tIns="36000" rIns="36000" bIns="36000" anchor="ctr"/>
          <a:lstStyle/>
          <a:p>
            <a:pPr algn="ctr" defTabSz="1901926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</a:pPr>
            <a:r>
              <a:rPr lang="uk-UA" sz="800" b="1" kern="0" dirty="0"/>
              <a:t>Відділ з супроводу продаж</a:t>
            </a:r>
          </a:p>
        </p:txBody>
      </p:sp>
      <p:sp>
        <p:nvSpPr>
          <p:cNvPr id="111" name="Rectangle 41">
            <a:extLst>
              <a:ext uri="{FF2B5EF4-FFF2-40B4-BE49-F238E27FC236}">
                <a16:creationId xmlns:a16="http://schemas.microsoft.com/office/drawing/2014/main" id="{07387D24-B096-C4E4-26C6-4441DA05C0D2}"/>
              </a:ext>
            </a:extLst>
          </p:cNvPr>
          <p:cNvSpPr>
            <a:spLocks noChangeArrowheads="1"/>
          </p:cNvSpPr>
          <p:nvPr>
            <p:custDataLst>
              <p:tags r:id="rId26"/>
            </p:custDataLst>
          </p:nvPr>
        </p:nvSpPr>
        <p:spPr bwMode="auto">
          <a:xfrm>
            <a:off x="2170861" y="6039847"/>
            <a:ext cx="975995" cy="540000"/>
          </a:xfrm>
          <a:prstGeom prst="rect">
            <a:avLst/>
          </a:prstGeom>
          <a:solidFill>
            <a:schemeClr val="bg1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lIns="37481" tIns="152968" rIns="37481" bIns="152968" anchor="ctr"/>
          <a:lstStyle/>
          <a:p>
            <a:pPr algn="ctr" defTabSz="1901926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</a:pPr>
            <a:r>
              <a:rPr lang="uk-UA" sz="800" b="1" kern="0" dirty="0"/>
              <a:t>Керівник з сервісного обслуговування</a:t>
            </a:r>
          </a:p>
        </p:txBody>
      </p:sp>
      <p:sp>
        <p:nvSpPr>
          <p:cNvPr id="112" name="Rectangle 89">
            <a:extLst>
              <a:ext uri="{FF2B5EF4-FFF2-40B4-BE49-F238E27FC236}">
                <a16:creationId xmlns:a16="http://schemas.microsoft.com/office/drawing/2014/main" id="{B9E76A0A-AAA2-CA90-7549-6FA095F902B3}"/>
              </a:ext>
            </a:extLst>
          </p:cNvPr>
          <p:cNvSpPr>
            <a:spLocks noChangeArrowheads="1"/>
          </p:cNvSpPr>
          <p:nvPr>
            <p:custDataLst>
              <p:tags r:id="rId27"/>
            </p:custDataLst>
          </p:nvPr>
        </p:nvSpPr>
        <p:spPr bwMode="auto">
          <a:xfrm>
            <a:off x="2170860" y="6719512"/>
            <a:ext cx="975995" cy="503117"/>
          </a:xfrm>
          <a:prstGeom prst="rect">
            <a:avLst/>
          </a:prstGeom>
          <a:solidFill>
            <a:schemeClr val="bg1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lIns="36000" tIns="36000" rIns="36000" bIns="36000" anchor="ctr"/>
          <a:lstStyle/>
          <a:p>
            <a:pPr algn="ctr" defTabSz="1901926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</a:pPr>
            <a:r>
              <a:rPr lang="uk-UA" sz="800" b="1" kern="0" dirty="0"/>
              <a:t>Менеджер з гарантійного обслуговування продукції</a:t>
            </a:r>
            <a:endParaRPr lang="uk-UA" sz="800" kern="0" dirty="0"/>
          </a:p>
        </p:txBody>
      </p:sp>
      <p:sp>
        <p:nvSpPr>
          <p:cNvPr id="113" name="Rectangle 89">
            <a:extLst>
              <a:ext uri="{FF2B5EF4-FFF2-40B4-BE49-F238E27FC236}">
                <a16:creationId xmlns:a16="http://schemas.microsoft.com/office/drawing/2014/main" id="{5FD166AD-89EA-B629-5C0B-34EA278D16D7}"/>
              </a:ext>
            </a:extLst>
          </p:cNvPr>
          <p:cNvSpPr>
            <a:spLocks noChangeArrowheads="1"/>
          </p:cNvSpPr>
          <p:nvPr>
            <p:custDataLst>
              <p:tags r:id="rId28"/>
            </p:custDataLst>
          </p:nvPr>
        </p:nvSpPr>
        <p:spPr bwMode="auto">
          <a:xfrm>
            <a:off x="4733450" y="4088402"/>
            <a:ext cx="1126800" cy="402489"/>
          </a:xfrm>
          <a:prstGeom prst="rect">
            <a:avLst/>
          </a:prstGeom>
          <a:solidFill>
            <a:schemeClr val="bg1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lIns="36000" tIns="36000" rIns="36000" bIns="36000" anchor="ctr"/>
          <a:lstStyle/>
          <a:p>
            <a:pPr algn="ctr" defTabSz="1901926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</a:pPr>
            <a:r>
              <a:rPr lang="uk-UA" sz="800" b="1" kern="0" dirty="0"/>
              <a:t>Служба головного технолога</a:t>
            </a:r>
            <a:endParaRPr lang="uk-UA" sz="800" kern="0" dirty="0"/>
          </a:p>
        </p:txBody>
      </p:sp>
      <p:sp>
        <p:nvSpPr>
          <p:cNvPr id="114" name="Rectangle 89">
            <a:extLst>
              <a:ext uri="{FF2B5EF4-FFF2-40B4-BE49-F238E27FC236}">
                <a16:creationId xmlns:a16="http://schemas.microsoft.com/office/drawing/2014/main" id="{45107D3D-3907-154E-2BC8-3123F8363AAA}"/>
              </a:ext>
            </a:extLst>
          </p:cNvPr>
          <p:cNvSpPr>
            <a:spLocks noChangeArrowheads="1"/>
          </p:cNvSpPr>
          <p:nvPr>
            <p:custDataLst>
              <p:tags r:id="rId29"/>
            </p:custDataLst>
          </p:nvPr>
        </p:nvSpPr>
        <p:spPr bwMode="auto">
          <a:xfrm>
            <a:off x="3400615" y="4094892"/>
            <a:ext cx="1148400" cy="396000"/>
          </a:xfrm>
          <a:prstGeom prst="rect">
            <a:avLst/>
          </a:prstGeom>
          <a:solidFill>
            <a:schemeClr val="bg1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lIns="36000" tIns="36000" rIns="36000" bIns="36000" anchor="ctr"/>
          <a:lstStyle/>
          <a:p>
            <a:pPr algn="ctr" defTabSz="1901926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</a:pPr>
            <a:r>
              <a:rPr lang="uk-UA" sz="800" b="1" kern="0" dirty="0"/>
              <a:t>Служба головного енергетика</a:t>
            </a:r>
            <a:endParaRPr lang="uk-UA" sz="750" kern="0" dirty="0"/>
          </a:p>
        </p:txBody>
      </p:sp>
      <p:sp>
        <p:nvSpPr>
          <p:cNvPr id="115" name="Rectangle 89">
            <a:extLst>
              <a:ext uri="{FF2B5EF4-FFF2-40B4-BE49-F238E27FC236}">
                <a16:creationId xmlns:a16="http://schemas.microsoft.com/office/drawing/2014/main" id="{FDDD4D54-76C0-A922-3218-4C8ADAF2FC43}"/>
              </a:ext>
            </a:extLst>
          </p:cNvPr>
          <p:cNvSpPr>
            <a:spLocks noChangeArrowheads="1"/>
          </p:cNvSpPr>
          <p:nvPr>
            <p:custDataLst>
              <p:tags r:id="rId30"/>
            </p:custDataLst>
          </p:nvPr>
        </p:nvSpPr>
        <p:spPr bwMode="auto">
          <a:xfrm>
            <a:off x="302890" y="6805252"/>
            <a:ext cx="1404000" cy="354968"/>
          </a:xfrm>
          <a:prstGeom prst="rect">
            <a:avLst/>
          </a:prstGeom>
          <a:solidFill>
            <a:schemeClr val="bg1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lIns="36000" tIns="36000" rIns="36000" bIns="36000" anchor="ctr"/>
          <a:lstStyle/>
          <a:p>
            <a:pPr marL="0" marR="0" lvl="0" indent="0" algn="ctr" defTabSz="1901926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uk-UA" sz="800" b="1" i="0" u="none" strike="noStrike" kern="0" cap="none" spc="0" normalizeH="0" baseline="0" dirty="0">
                <a:ln>
                  <a:noFill/>
                </a:ln>
                <a:solidFill>
                  <a:srgbClr val="1F1F1F"/>
                </a:solidFill>
                <a:effectLst/>
                <a:uLnTx/>
                <a:uFillTx/>
                <a:ea typeface="+mn-ea"/>
                <a:cs typeface="+mn-cs"/>
              </a:rPr>
              <a:t>Цех виготовлення та ремонту електрообладнання</a:t>
            </a:r>
            <a:endParaRPr kumimoji="0" lang="uk-UA" sz="750" i="0" u="none" strike="noStrike" kern="0" cap="none" spc="0" normalizeH="0" baseline="0" dirty="0">
              <a:ln>
                <a:noFill/>
              </a:ln>
              <a:solidFill>
                <a:srgbClr val="1F1F1F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116" name="Rectangle 36">
            <a:extLst>
              <a:ext uri="{FF2B5EF4-FFF2-40B4-BE49-F238E27FC236}">
                <a16:creationId xmlns:a16="http://schemas.microsoft.com/office/drawing/2014/main" id="{645BFA26-604E-7B47-1AF6-349DDA66BF89}"/>
              </a:ext>
            </a:extLst>
          </p:cNvPr>
          <p:cNvSpPr>
            <a:spLocks noChangeArrowheads="1"/>
          </p:cNvSpPr>
          <p:nvPr>
            <p:custDataLst>
              <p:tags r:id="rId31"/>
            </p:custDataLst>
          </p:nvPr>
        </p:nvSpPr>
        <p:spPr bwMode="auto">
          <a:xfrm>
            <a:off x="1843463" y="2246020"/>
            <a:ext cx="1371646" cy="54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lIns="152968" tIns="152968" rIns="152968" bIns="152968" anchor="ctr"/>
          <a:lstStyle/>
          <a:p>
            <a:pPr algn="ctr" defTabSz="1901926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defRPr/>
            </a:pPr>
            <a:r>
              <a:rPr lang="uk-UA" sz="800" b="1" kern="0" dirty="0"/>
              <a:t>Департамент металургійного виробництва</a:t>
            </a:r>
            <a:endParaRPr lang="uk-UA" sz="750" kern="0" dirty="0"/>
          </a:p>
        </p:txBody>
      </p:sp>
      <p:sp>
        <p:nvSpPr>
          <p:cNvPr id="117" name="Rectangle 89">
            <a:extLst>
              <a:ext uri="{FF2B5EF4-FFF2-40B4-BE49-F238E27FC236}">
                <a16:creationId xmlns:a16="http://schemas.microsoft.com/office/drawing/2014/main" id="{0B9CB30E-FFD6-DD25-BE0C-98C6E195476E}"/>
              </a:ext>
            </a:extLst>
          </p:cNvPr>
          <p:cNvSpPr>
            <a:spLocks noChangeArrowheads="1"/>
          </p:cNvSpPr>
          <p:nvPr>
            <p:custDataLst>
              <p:tags r:id="rId32"/>
            </p:custDataLst>
          </p:nvPr>
        </p:nvSpPr>
        <p:spPr bwMode="auto">
          <a:xfrm>
            <a:off x="4721772" y="5256751"/>
            <a:ext cx="1150448" cy="406800"/>
          </a:xfrm>
          <a:prstGeom prst="rect">
            <a:avLst/>
          </a:prstGeom>
          <a:solidFill>
            <a:schemeClr val="bg1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lIns="36000" tIns="36000" rIns="36000" bIns="36000" anchor="ctr"/>
          <a:lstStyle/>
          <a:p>
            <a:pPr algn="ctr" defTabSz="1901926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</a:pPr>
            <a:r>
              <a:rPr lang="uk-UA" sz="800" b="1" kern="0" dirty="0"/>
              <a:t>Служба головного зварювальника</a:t>
            </a:r>
          </a:p>
        </p:txBody>
      </p:sp>
      <p:sp>
        <p:nvSpPr>
          <p:cNvPr id="118" name="Rectangle 89">
            <a:extLst>
              <a:ext uri="{FF2B5EF4-FFF2-40B4-BE49-F238E27FC236}">
                <a16:creationId xmlns:a16="http://schemas.microsoft.com/office/drawing/2014/main" id="{6AF0FF61-7DE5-4287-97E1-9F3733882A21}"/>
              </a:ext>
            </a:extLst>
          </p:cNvPr>
          <p:cNvSpPr>
            <a:spLocks noChangeArrowheads="1"/>
          </p:cNvSpPr>
          <p:nvPr>
            <p:custDataLst>
              <p:tags r:id="rId33"/>
            </p:custDataLst>
          </p:nvPr>
        </p:nvSpPr>
        <p:spPr bwMode="auto">
          <a:xfrm>
            <a:off x="1930137" y="3521319"/>
            <a:ext cx="1270128" cy="445126"/>
          </a:xfrm>
          <a:prstGeom prst="rect">
            <a:avLst/>
          </a:prstGeom>
          <a:solidFill>
            <a:schemeClr val="bg1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lIns="36000" tIns="36000" rIns="36000" bIns="36000" anchor="ctr"/>
          <a:lstStyle/>
          <a:p>
            <a:pPr algn="ctr" defTabSz="1901926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</a:pPr>
            <a:r>
              <a:rPr lang="uk-UA" sz="800" b="1" kern="0" dirty="0"/>
              <a:t>Ливарний цех</a:t>
            </a:r>
            <a:endParaRPr lang="uk-UA" sz="750" kern="0" dirty="0"/>
          </a:p>
        </p:txBody>
      </p:sp>
      <p:sp>
        <p:nvSpPr>
          <p:cNvPr id="119" name="Rectangle 89">
            <a:extLst>
              <a:ext uri="{FF2B5EF4-FFF2-40B4-BE49-F238E27FC236}">
                <a16:creationId xmlns:a16="http://schemas.microsoft.com/office/drawing/2014/main" id="{72D9267A-FE18-EA91-EA7F-0FEC0163EF26}"/>
              </a:ext>
            </a:extLst>
          </p:cNvPr>
          <p:cNvSpPr>
            <a:spLocks noChangeArrowheads="1"/>
          </p:cNvSpPr>
          <p:nvPr>
            <p:custDataLst>
              <p:tags r:id="rId34"/>
            </p:custDataLst>
          </p:nvPr>
        </p:nvSpPr>
        <p:spPr bwMode="auto">
          <a:xfrm>
            <a:off x="1916643" y="4072996"/>
            <a:ext cx="1269292" cy="381600"/>
          </a:xfrm>
          <a:prstGeom prst="rect">
            <a:avLst/>
          </a:prstGeom>
          <a:solidFill>
            <a:schemeClr val="bg1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lIns="36000" tIns="36000" rIns="36000" bIns="36000" anchor="ctr"/>
          <a:lstStyle/>
          <a:p>
            <a:pPr algn="ctr" defTabSz="1901926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</a:pPr>
            <a:r>
              <a:rPr lang="uk-UA" sz="800" b="1" kern="0" dirty="0"/>
              <a:t>Модельний цех</a:t>
            </a:r>
            <a:endParaRPr lang="uk-UA" sz="750" kern="0" dirty="0"/>
          </a:p>
        </p:txBody>
      </p:sp>
      <p:sp>
        <p:nvSpPr>
          <p:cNvPr id="120" name="Rectangle 89">
            <a:extLst>
              <a:ext uri="{FF2B5EF4-FFF2-40B4-BE49-F238E27FC236}">
                <a16:creationId xmlns:a16="http://schemas.microsoft.com/office/drawing/2014/main" id="{5657FDF1-D6BB-8B3B-CAD2-301B3699BE7E}"/>
              </a:ext>
            </a:extLst>
          </p:cNvPr>
          <p:cNvSpPr>
            <a:spLocks noChangeArrowheads="1"/>
          </p:cNvSpPr>
          <p:nvPr>
            <p:custDataLst>
              <p:tags r:id="rId35"/>
            </p:custDataLst>
          </p:nvPr>
        </p:nvSpPr>
        <p:spPr bwMode="auto">
          <a:xfrm>
            <a:off x="1916643" y="4555747"/>
            <a:ext cx="1269292" cy="380674"/>
          </a:xfrm>
          <a:prstGeom prst="rect">
            <a:avLst/>
          </a:prstGeom>
          <a:solidFill>
            <a:schemeClr val="bg1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lIns="36000" tIns="36000" rIns="36000" bIns="36000" anchor="ctr"/>
          <a:lstStyle/>
          <a:p>
            <a:pPr algn="ctr" defTabSz="1901926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</a:pPr>
            <a:r>
              <a:rPr lang="uk-UA" sz="800" b="1" kern="0" dirty="0"/>
              <a:t>Термічний цех</a:t>
            </a:r>
            <a:endParaRPr lang="uk-UA" sz="750" kern="0" dirty="0"/>
          </a:p>
        </p:txBody>
      </p:sp>
      <p:sp>
        <p:nvSpPr>
          <p:cNvPr id="122" name="Rectangle 89">
            <a:extLst>
              <a:ext uri="{FF2B5EF4-FFF2-40B4-BE49-F238E27FC236}">
                <a16:creationId xmlns:a16="http://schemas.microsoft.com/office/drawing/2014/main" id="{F4E9A9D7-F2FA-B5CD-A739-C9B04F22B738}"/>
              </a:ext>
            </a:extLst>
          </p:cNvPr>
          <p:cNvSpPr>
            <a:spLocks noChangeArrowheads="1"/>
          </p:cNvSpPr>
          <p:nvPr>
            <p:custDataLst>
              <p:tags r:id="rId36"/>
            </p:custDataLst>
          </p:nvPr>
        </p:nvSpPr>
        <p:spPr bwMode="auto">
          <a:xfrm>
            <a:off x="6167544" y="4764878"/>
            <a:ext cx="1152000" cy="353644"/>
          </a:xfrm>
          <a:prstGeom prst="rect">
            <a:avLst/>
          </a:prstGeom>
          <a:solidFill>
            <a:schemeClr val="bg1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lIns="36000" tIns="36000" rIns="36000" bIns="36000" anchor="ctr"/>
          <a:lstStyle/>
          <a:p>
            <a:pPr algn="ctr" defTabSz="1901926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</a:pPr>
            <a:r>
              <a:rPr lang="uk-UA" sz="800" b="1" kern="0" dirty="0"/>
              <a:t>Лабораторія</a:t>
            </a:r>
            <a:endParaRPr lang="uk-UA" sz="750" kern="0" dirty="0"/>
          </a:p>
        </p:txBody>
      </p:sp>
      <p:sp>
        <p:nvSpPr>
          <p:cNvPr id="123" name="Rectangle 89">
            <a:extLst>
              <a:ext uri="{FF2B5EF4-FFF2-40B4-BE49-F238E27FC236}">
                <a16:creationId xmlns:a16="http://schemas.microsoft.com/office/drawing/2014/main" id="{7F17FFC6-A2BD-A515-9EDC-B19DAC7A39FA}"/>
              </a:ext>
            </a:extLst>
          </p:cNvPr>
          <p:cNvSpPr>
            <a:spLocks noChangeArrowheads="1"/>
          </p:cNvSpPr>
          <p:nvPr>
            <p:custDataLst>
              <p:tags r:id="rId37"/>
            </p:custDataLst>
          </p:nvPr>
        </p:nvSpPr>
        <p:spPr bwMode="auto">
          <a:xfrm>
            <a:off x="302890" y="4976960"/>
            <a:ext cx="1404000" cy="346498"/>
          </a:xfrm>
          <a:prstGeom prst="rect">
            <a:avLst/>
          </a:prstGeom>
          <a:solidFill>
            <a:schemeClr val="bg1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lIns="36000" tIns="36000" rIns="36000" bIns="36000" anchor="ctr"/>
          <a:lstStyle/>
          <a:p>
            <a:pPr algn="ctr" defTabSz="1901926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</a:pPr>
            <a:r>
              <a:rPr lang="uk-UA" sz="800" b="1" kern="0" dirty="0"/>
              <a:t>Слюсарно-складальний</a:t>
            </a:r>
          </a:p>
          <a:p>
            <a:pPr algn="ctr" defTabSz="1901926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</a:pPr>
            <a:r>
              <a:rPr lang="uk-UA" sz="800" b="1" kern="0" dirty="0"/>
              <a:t> цех</a:t>
            </a:r>
            <a:endParaRPr lang="uk-UA" sz="750" kern="0" dirty="0"/>
          </a:p>
        </p:txBody>
      </p:sp>
      <p:sp>
        <p:nvSpPr>
          <p:cNvPr id="124" name="Rectangle 89">
            <a:extLst>
              <a:ext uri="{FF2B5EF4-FFF2-40B4-BE49-F238E27FC236}">
                <a16:creationId xmlns:a16="http://schemas.microsoft.com/office/drawing/2014/main" id="{7E067152-9843-662B-B662-974B911488E6}"/>
              </a:ext>
            </a:extLst>
          </p:cNvPr>
          <p:cNvSpPr>
            <a:spLocks noChangeArrowheads="1"/>
          </p:cNvSpPr>
          <p:nvPr>
            <p:custDataLst>
              <p:tags r:id="rId38"/>
            </p:custDataLst>
          </p:nvPr>
        </p:nvSpPr>
        <p:spPr bwMode="auto">
          <a:xfrm>
            <a:off x="302890" y="5434033"/>
            <a:ext cx="1404000" cy="317862"/>
          </a:xfrm>
          <a:prstGeom prst="rect">
            <a:avLst/>
          </a:prstGeom>
          <a:solidFill>
            <a:schemeClr val="bg1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lIns="36000" tIns="36000" rIns="36000" bIns="36000" anchor="ctr"/>
          <a:lstStyle/>
          <a:p>
            <a:pPr algn="ctr" defTabSz="1901926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</a:pPr>
            <a:r>
              <a:rPr lang="uk-UA" sz="800" b="1" kern="0" dirty="0"/>
              <a:t>Ковальський цех</a:t>
            </a:r>
            <a:endParaRPr lang="uk-UA" sz="750" kern="0" dirty="0"/>
          </a:p>
        </p:txBody>
      </p:sp>
      <p:sp>
        <p:nvSpPr>
          <p:cNvPr id="125" name="Rectangle 89">
            <a:extLst>
              <a:ext uri="{FF2B5EF4-FFF2-40B4-BE49-F238E27FC236}">
                <a16:creationId xmlns:a16="http://schemas.microsoft.com/office/drawing/2014/main" id="{A6979D8F-EF0D-47E7-F878-49081D712F88}"/>
              </a:ext>
            </a:extLst>
          </p:cNvPr>
          <p:cNvSpPr>
            <a:spLocks noChangeArrowheads="1"/>
          </p:cNvSpPr>
          <p:nvPr>
            <p:custDataLst>
              <p:tags r:id="rId39"/>
            </p:custDataLst>
          </p:nvPr>
        </p:nvSpPr>
        <p:spPr bwMode="auto">
          <a:xfrm>
            <a:off x="294182" y="7198074"/>
            <a:ext cx="1410856" cy="297352"/>
          </a:xfrm>
          <a:prstGeom prst="rect">
            <a:avLst/>
          </a:prstGeom>
          <a:solidFill>
            <a:schemeClr val="bg1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lIns="36000" tIns="36000" rIns="36000" bIns="36000" anchor="ctr"/>
          <a:lstStyle/>
          <a:p>
            <a:pPr algn="ctr" defTabSz="1901926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</a:pPr>
            <a:r>
              <a:rPr lang="uk-UA" sz="800" b="1" kern="0" dirty="0"/>
              <a:t>Цех з підготовки</a:t>
            </a:r>
          </a:p>
          <a:p>
            <a:pPr algn="ctr" defTabSz="1901926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</a:pPr>
            <a:r>
              <a:rPr lang="uk-UA" sz="800" b="1" kern="0" dirty="0"/>
              <a:t> ремонтів ГШО</a:t>
            </a:r>
            <a:endParaRPr lang="uk-UA" sz="750" kern="0" dirty="0"/>
          </a:p>
        </p:txBody>
      </p:sp>
      <p:sp>
        <p:nvSpPr>
          <p:cNvPr id="126" name="Rectangle 89">
            <a:extLst>
              <a:ext uri="{FF2B5EF4-FFF2-40B4-BE49-F238E27FC236}">
                <a16:creationId xmlns:a16="http://schemas.microsoft.com/office/drawing/2014/main" id="{7667C1DE-0A4B-56EC-BDE6-D7F1A2656556}"/>
              </a:ext>
            </a:extLst>
          </p:cNvPr>
          <p:cNvSpPr>
            <a:spLocks noChangeArrowheads="1"/>
          </p:cNvSpPr>
          <p:nvPr>
            <p:custDataLst>
              <p:tags r:id="rId40"/>
            </p:custDataLst>
          </p:nvPr>
        </p:nvSpPr>
        <p:spPr bwMode="auto">
          <a:xfrm>
            <a:off x="302890" y="6348178"/>
            <a:ext cx="1404000" cy="354969"/>
          </a:xfrm>
          <a:prstGeom prst="rect">
            <a:avLst/>
          </a:prstGeom>
          <a:solidFill>
            <a:schemeClr val="bg1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lIns="36000" tIns="36000" rIns="36000" bIns="36000" anchor="ctr"/>
          <a:lstStyle/>
          <a:p>
            <a:pPr algn="ctr" defTabSz="1901926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</a:pPr>
            <a:r>
              <a:rPr lang="uk-UA" sz="800" b="1" kern="0" dirty="0"/>
              <a:t>Заготівельна дільниця</a:t>
            </a:r>
            <a:endParaRPr lang="uk-UA" sz="750" kern="0" dirty="0"/>
          </a:p>
        </p:txBody>
      </p:sp>
      <p:sp>
        <p:nvSpPr>
          <p:cNvPr id="127" name="Rectangle 89">
            <a:extLst>
              <a:ext uri="{FF2B5EF4-FFF2-40B4-BE49-F238E27FC236}">
                <a16:creationId xmlns:a16="http://schemas.microsoft.com/office/drawing/2014/main" id="{8F97106C-1212-A010-52CD-6FD441BE43AF}"/>
              </a:ext>
            </a:extLst>
          </p:cNvPr>
          <p:cNvSpPr>
            <a:spLocks noChangeArrowheads="1"/>
          </p:cNvSpPr>
          <p:nvPr>
            <p:custDataLst>
              <p:tags r:id="rId41"/>
            </p:custDataLst>
          </p:nvPr>
        </p:nvSpPr>
        <p:spPr bwMode="auto">
          <a:xfrm>
            <a:off x="302890" y="5891106"/>
            <a:ext cx="1404000" cy="354968"/>
          </a:xfrm>
          <a:prstGeom prst="rect">
            <a:avLst/>
          </a:prstGeom>
          <a:solidFill>
            <a:schemeClr val="bg1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lIns="36000" tIns="36000" rIns="36000" bIns="36000" anchor="ctr"/>
          <a:lstStyle/>
          <a:p>
            <a:pPr algn="ctr" defTabSz="1901926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</a:pPr>
            <a:r>
              <a:rPr lang="uk-UA" sz="800" b="1" kern="0" dirty="0"/>
              <a:t>Цех зварних</a:t>
            </a:r>
          </a:p>
          <a:p>
            <a:pPr algn="ctr" defTabSz="1901926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</a:pPr>
            <a:r>
              <a:rPr lang="uk-UA" sz="800" b="1" kern="0" dirty="0"/>
              <a:t> конструкцій</a:t>
            </a:r>
            <a:endParaRPr lang="uk-UA" sz="750" kern="0" dirty="0"/>
          </a:p>
        </p:txBody>
      </p:sp>
      <p:sp>
        <p:nvSpPr>
          <p:cNvPr id="128" name="Rectangle 89">
            <a:extLst>
              <a:ext uri="{FF2B5EF4-FFF2-40B4-BE49-F238E27FC236}">
                <a16:creationId xmlns:a16="http://schemas.microsoft.com/office/drawing/2014/main" id="{A0A16F53-7A75-3054-DE15-4AD93B0B8AB0}"/>
              </a:ext>
            </a:extLst>
          </p:cNvPr>
          <p:cNvSpPr>
            <a:spLocks noChangeArrowheads="1"/>
          </p:cNvSpPr>
          <p:nvPr>
            <p:custDataLst>
              <p:tags r:id="rId42"/>
            </p:custDataLst>
          </p:nvPr>
        </p:nvSpPr>
        <p:spPr bwMode="auto">
          <a:xfrm>
            <a:off x="302890" y="3566010"/>
            <a:ext cx="1404000" cy="386229"/>
          </a:xfrm>
          <a:prstGeom prst="rect">
            <a:avLst/>
          </a:prstGeom>
          <a:solidFill>
            <a:schemeClr val="bg1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lIns="36000" tIns="36000" rIns="36000" bIns="36000" anchor="ctr"/>
          <a:lstStyle/>
          <a:p>
            <a:pPr algn="ctr" defTabSz="1901926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</a:pPr>
            <a:r>
              <a:rPr lang="uk-UA" sz="800" b="1" kern="0" dirty="0"/>
              <a:t>Механічний цех №1</a:t>
            </a:r>
            <a:endParaRPr lang="uk-UA" sz="750" kern="0" dirty="0"/>
          </a:p>
        </p:txBody>
      </p:sp>
      <p:sp>
        <p:nvSpPr>
          <p:cNvPr id="129" name="Rectangle 89">
            <a:extLst>
              <a:ext uri="{FF2B5EF4-FFF2-40B4-BE49-F238E27FC236}">
                <a16:creationId xmlns:a16="http://schemas.microsoft.com/office/drawing/2014/main" id="{FD377C7A-E58A-9F99-3DF1-84338436DB91}"/>
              </a:ext>
            </a:extLst>
          </p:cNvPr>
          <p:cNvSpPr>
            <a:spLocks noChangeArrowheads="1"/>
          </p:cNvSpPr>
          <p:nvPr>
            <p:custDataLst>
              <p:tags r:id="rId43"/>
            </p:custDataLst>
          </p:nvPr>
        </p:nvSpPr>
        <p:spPr bwMode="auto">
          <a:xfrm>
            <a:off x="302890" y="4062814"/>
            <a:ext cx="1404000" cy="337312"/>
          </a:xfrm>
          <a:prstGeom prst="rect">
            <a:avLst/>
          </a:prstGeom>
          <a:solidFill>
            <a:schemeClr val="bg1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lIns="36000" tIns="36000" rIns="36000" bIns="36000" anchor="ctr"/>
          <a:lstStyle/>
          <a:p>
            <a:pPr algn="ctr" defTabSz="1901926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</a:pPr>
            <a:r>
              <a:rPr lang="uk-UA" sz="800" b="1" kern="0" dirty="0"/>
              <a:t>Механічний цех №2</a:t>
            </a:r>
            <a:endParaRPr lang="uk-UA" sz="750" kern="0" dirty="0"/>
          </a:p>
        </p:txBody>
      </p:sp>
      <p:sp>
        <p:nvSpPr>
          <p:cNvPr id="130" name="Rectangle 89">
            <a:extLst>
              <a:ext uri="{FF2B5EF4-FFF2-40B4-BE49-F238E27FC236}">
                <a16:creationId xmlns:a16="http://schemas.microsoft.com/office/drawing/2014/main" id="{A4EA0269-7E2D-6505-3652-91AADD50D7D0}"/>
              </a:ext>
            </a:extLst>
          </p:cNvPr>
          <p:cNvSpPr>
            <a:spLocks noChangeArrowheads="1"/>
          </p:cNvSpPr>
          <p:nvPr>
            <p:custDataLst>
              <p:tags r:id="rId44"/>
            </p:custDataLst>
          </p:nvPr>
        </p:nvSpPr>
        <p:spPr bwMode="auto">
          <a:xfrm>
            <a:off x="302890" y="4519887"/>
            <a:ext cx="1404000" cy="359752"/>
          </a:xfrm>
          <a:prstGeom prst="rect">
            <a:avLst/>
          </a:prstGeom>
          <a:solidFill>
            <a:schemeClr val="bg1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lIns="36000" tIns="36000" rIns="36000" bIns="36000" anchor="ctr"/>
          <a:lstStyle/>
          <a:p>
            <a:pPr algn="ctr" defTabSz="1901926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</a:pPr>
            <a:r>
              <a:rPr lang="uk-UA" sz="800" b="1" kern="0" dirty="0"/>
              <a:t>Механічний цех №3</a:t>
            </a:r>
            <a:endParaRPr lang="uk-UA" sz="750" kern="0" dirty="0"/>
          </a:p>
        </p:txBody>
      </p:sp>
      <p:sp>
        <p:nvSpPr>
          <p:cNvPr id="131" name="Rectangle 89">
            <a:extLst>
              <a:ext uri="{FF2B5EF4-FFF2-40B4-BE49-F238E27FC236}">
                <a16:creationId xmlns:a16="http://schemas.microsoft.com/office/drawing/2014/main" id="{3CB2D295-078A-6A39-87D5-F3D93983DBD8}"/>
              </a:ext>
            </a:extLst>
          </p:cNvPr>
          <p:cNvSpPr>
            <a:spLocks noChangeArrowheads="1"/>
          </p:cNvSpPr>
          <p:nvPr>
            <p:custDataLst>
              <p:tags r:id="rId45"/>
            </p:custDataLst>
          </p:nvPr>
        </p:nvSpPr>
        <p:spPr bwMode="auto">
          <a:xfrm>
            <a:off x="3400615" y="4585597"/>
            <a:ext cx="1148400" cy="559180"/>
          </a:xfrm>
          <a:prstGeom prst="rect">
            <a:avLst/>
          </a:prstGeom>
          <a:solidFill>
            <a:schemeClr val="bg1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lIns="36000" tIns="36000" rIns="36000" bIns="36000" anchor="ctr"/>
          <a:lstStyle/>
          <a:p>
            <a:pPr algn="ctr" defTabSz="1901926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</a:pPr>
            <a:endParaRPr lang="uk-UA" sz="800" b="1" kern="0" dirty="0"/>
          </a:p>
          <a:p>
            <a:pPr algn="ctr" defTabSz="1901926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</a:pPr>
            <a:r>
              <a:rPr lang="uk-UA" sz="800" b="1" kern="0" dirty="0"/>
              <a:t>Служба з управління технічним станом будівель та споруд</a:t>
            </a:r>
          </a:p>
          <a:p>
            <a:pPr defTabSz="1901926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</a:pPr>
            <a:endParaRPr lang="uk-UA" sz="800" kern="0" dirty="0"/>
          </a:p>
        </p:txBody>
      </p:sp>
      <p:sp>
        <p:nvSpPr>
          <p:cNvPr id="132" name="Rectangle 89">
            <a:extLst>
              <a:ext uri="{FF2B5EF4-FFF2-40B4-BE49-F238E27FC236}">
                <a16:creationId xmlns:a16="http://schemas.microsoft.com/office/drawing/2014/main" id="{870B4DFD-ED7D-6DAF-EC70-59D4B3624337}"/>
              </a:ext>
            </a:extLst>
          </p:cNvPr>
          <p:cNvSpPr>
            <a:spLocks noChangeArrowheads="1"/>
          </p:cNvSpPr>
          <p:nvPr>
            <p:custDataLst>
              <p:tags r:id="rId46"/>
            </p:custDataLst>
          </p:nvPr>
        </p:nvSpPr>
        <p:spPr bwMode="auto">
          <a:xfrm>
            <a:off x="4730008" y="4586772"/>
            <a:ext cx="1147660" cy="558006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lumMod val="50000"/>
              </a:schemeClr>
            </a:solidFill>
            <a:miter lim="800000"/>
            <a:headEnd/>
            <a:tailEnd/>
          </a:ln>
          <a:effectLst/>
        </p:spPr>
        <p:txBody>
          <a:bodyPr lIns="74960" tIns="152968" rIns="74960" bIns="152968" anchor="ctr"/>
          <a:lstStyle/>
          <a:p>
            <a:pPr algn="ctr" defTabSz="1901926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defRPr/>
            </a:pPr>
            <a:r>
              <a:rPr lang="uk-UA" sz="800" b="1" kern="0" dirty="0"/>
              <a:t>Промислово-санітарна </a:t>
            </a:r>
          </a:p>
          <a:p>
            <a:pPr algn="ctr" defTabSz="1901926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defRPr/>
            </a:pPr>
            <a:r>
              <a:rPr lang="uk-UA" sz="800" b="1" kern="0" dirty="0"/>
              <a:t>лабораторія </a:t>
            </a:r>
          </a:p>
        </p:txBody>
      </p:sp>
      <p:sp>
        <p:nvSpPr>
          <p:cNvPr id="133" name="Rectangle 36">
            <a:extLst>
              <a:ext uri="{FF2B5EF4-FFF2-40B4-BE49-F238E27FC236}">
                <a16:creationId xmlns:a16="http://schemas.microsoft.com/office/drawing/2014/main" id="{C5357560-2A8B-812F-9372-003159E58F35}"/>
              </a:ext>
            </a:extLst>
          </p:cNvPr>
          <p:cNvSpPr>
            <a:spLocks noChangeArrowheads="1"/>
          </p:cNvSpPr>
          <p:nvPr>
            <p:custDataLst>
              <p:tags r:id="rId47"/>
            </p:custDataLst>
          </p:nvPr>
        </p:nvSpPr>
        <p:spPr bwMode="auto">
          <a:xfrm>
            <a:off x="7585652" y="3198225"/>
            <a:ext cx="1281501" cy="43355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lIns="152968" tIns="152968" rIns="152968" bIns="152968" anchor="ctr"/>
          <a:lstStyle/>
          <a:p>
            <a:pPr algn="ctr" defTabSz="1901926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</a:pPr>
            <a:r>
              <a:rPr lang="uk-UA" sz="800" b="1" kern="0" dirty="0"/>
              <a:t>Департамент із</a:t>
            </a:r>
            <a:r>
              <a:rPr lang="en-US" sz="800" b="1" kern="0" dirty="0"/>
              <a:t> </a:t>
            </a:r>
            <a:r>
              <a:rPr lang="uk-UA" sz="800" b="1" kern="0" dirty="0"/>
              <a:t>сервісів</a:t>
            </a:r>
          </a:p>
        </p:txBody>
      </p:sp>
      <p:sp>
        <p:nvSpPr>
          <p:cNvPr id="134" name="Rectangle 36">
            <a:extLst>
              <a:ext uri="{FF2B5EF4-FFF2-40B4-BE49-F238E27FC236}">
                <a16:creationId xmlns:a16="http://schemas.microsoft.com/office/drawing/2014/main" id="{7AA50A78-C831-6FE1-6BEB-5A51EDB603C0}"/>
              </a:ext>
            </a:extLst>
          </p:cNvPr>
          <p:cNvSpPr>
            <a:spLocks noChangeArrowheads="1"/>
          </p:cNvSpPr>
          <p:nvPr>
            <p:custDataLst>
              <p:tags r:id="rId48"/>
            </p:custDataLst>
          </p:nvPr>
        </p:nvSpPr>
        <p:spPr bwMode="auto">
          <a:xfrm>
            <a:off x="11730370" y="2234996"/>
            <a:ext cx="1128752" cy="488983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lIns="152968" tIns="152968" rIns="152968" bIns="152968" anchor="ctr"/>
          <a:lstStyle/>
          <a:p>
            <a:pPr algn="ctr" defTabSz="1901926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defRPr/>
            </a:pPr>
            <a:r>
              <a:rPr lang="uk-UA" sz="800" b="1" kern="0" dirty="0"/>
              <a:t>Департамент корпоративного управління</a:t>
            </a:r>
            <a:endParaRPr lang="uk-UA" sz="700" kern="0" dirty="0"/>
          </a:p>
        </p:txBody>
      </p:sp>
      <p:sp>
        <p:nvSpPr>
          <p:cNvPr id="135" name="Rectangle 89">
            <a:extLst>
              <a:ext uri="{FF2B5EF4-FFF2-40B4-BE49-F238E27FC236}">
                <a16:creationId xmlns:a16="http://schemas.microsoft.com/office/drawing/2014/main" id="{E90454C9-6E30-4226-5B74-28CF5B7D7EBD}"/>
              </a:ext>
            </a:extLst>
          </p:cNvPr>
          <p:cNvSpPr>
            <a:spLocks noChangeArrowheads="1"/>
          </p:cNvSpPr>
          <p:nvPr>
            <p:custDataLst>
              <p:tags r:id="rId49"/>
            </p:custDataLst>
          </p:nvPr>
        </p:nvSpPr>
        <p:spPr bwMode="auto">
          <a:xfrm>
            <a:off x="7599037" y="5652751"/>
            <a:ext cx="1281500" cy="49410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lumMod val="50000"/>
              </a:schemeClr>
            </a:solidFill>
            <a:miter lim="800000"/>
            <a:headEnd/>
            <a:tailEnd/>
          </a:ln>
          <a:effectLst/>
        </p:spPr>
        <p:txBody>
          <a:bodyPr lIns="74960" tIns="152968" rIns="74960" bIns="152968" anchor="ctr"/>
          <a:lstStyle/>
          <a:p>
            <a:pPr algn="ctr" defTabSz="1901926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</a:pPr>
            <a:r>
              <a:rPr lang="uk-UA" sz="800" b="1" kern="0" dirty="0"/>
              <a:t>Транспортний </a:t>
            </a:r>
          </a:p>
          <a:p>
            <a:pPr algn="ctr" defTabSz="1901926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</a:pPr>
            <a:r>
              <a:rPr lang="uk-UA" sz="800" b="1" kern="0" dirty="0"/>
              <a:t>цех</a:t>
            </a:r>
          </a:p>
        </p:txBody>
      </p:sp>
      <p:cxnSp>
        <p:nvCxnSpPr>
          <p:cNvPr id="136" name="Прямая соединительная линия 135">
            <a:extLst>
              <a:ext uri="{FF2B5EF4-FFF2-40B4-BE49-F238E27FC236}">
                <a16:creationId xmlns:a16="http://schemas.microsoft.com/office/drawing/2014/main" id="{DFDBD705-8699-D8C7-3D57-46C8FD1AFA77}"/>
              </a:ext>
            </a:extLst>
          </p:cNvPr>
          <p:cNvCxnSpPr>
            <a:cxnSpLocks/>
            <a:stCxn id="94" idx="2"/>
            <a:endCxn id="39" idx="0"/>
          </p:cNvCxnSpPr>
          <p:nvPr/>
        </p:nvCxnSpPr>
        <p:spPr>
          <a:xfrm flipH="1">
            <a:off x="5296523" y="6887607"/>
            <a:ext cx="2961" cy="10670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7" name="Соединитель: уступ 136">
            <a:extLst>
              <a:ext uri="{FF2B5EF4-FFF2-40B4-BE49-F238E27FC236}">
                <a16:creationId xmlns:a16="http://schemas.microsoft.com/office/drawing/2014/main" id="{953420AD-016E-01DD-64A1-00B4E561982C}"/>
              </a:ext>
            </a:extLst>
          </p:cNvPr>
          <p:cNvCxnSpPr>
            <a:cxnSpLocks/>
            <a:endCxn id="125" idx="1"/>
          </p:cNvCxnSpPr>
          <p:nvPr/>
        </p:nvCxnSpPr>
        <p:spPr>
          <a:xfrm rot="16200000" flipH="1">
            <a:off x="-2110068" y="4942500"/>
            <a:ext cx="4671206" cy="137294"/>
          </a:xfrm>
          <a:prstGeom prst="bentConnector2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8" name="Прямая соединительная линия 137">
            <a:extLst>
              <a:ext uri="{FF2B5EF4-FFF2-40B4-BE49-F238E27FC236}">
                <a16:creationId xmlns:a16="http://schemas.microsoft.com/office/drawing/2014/main" id="{EBBDBF17-6B03-1B74-19F4-5AF5C5E93B5A}"/>
              </a:ext>
            </a:extLst>
          </p:cNvPr>
          <p:cNvCxnSpPr>
            <a:cxnSpLocks/>
          </p:cNvCxnSpPr>
          <p:nvPr/>
        </p:nvCxnSpPr>
        <p:spPr>
          <a:xfrm flipH="1">
            <a:off x="156555" y="3267018"/>
            <a:ext cx="144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9" name="Прямая соединительная линия 138">
            <a:extLst>
              <a:ext uri="{FF2B5EF4-FFF2-40B4-BE49-F238E27FC236}">
                <a16:creationId xmlns:a16="http://schemas.microsoft.com/office/drawing/2014/main" id="{376C00D3-3080-2A09-D585-BFE416F3758F}"/>
              </a:ext>
            </a:extLst>
          </p:cNvPr>
          <p:cNvCxnSpPr>
            <a:cxnSpLocks/>
          </p:cNvCxnSpPr>
          <p:nvPr/>
        </p:nvCxnSpPr>
        <p:spPr>
          <a:xfrm flipH="1">
            <a:off x="162956" y="3800441"/>
            <a:ext cx="144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0" name="Прямая соединительная линия 139">
            <a:extLst>
              <a:ext uri="{FF2B5EF4-FFF2-40B4-BE49-F238E27FC236}">
                <a16:creationId xmlns:a16="http://schemas.microsoft.com/office/drawing/2014/main" id="{6B678E2D-421B-15BC-AE66-52680354B233}"/>
              </a:ext>
            </a:extLst>
          </p:cNvPr>
          <p:cNvCxnSpPr>
            <a:cxnSpLocks/>
          </p:cNvCxnSpPr>
          <p:nvPr/>
        </p:nvCxnSpPr>
        <p:spPr>
          <a:xfrm flipH="1">
            <a:off x="163127" y="4228774"/>
            <a:ext cx="144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1" name="Прямая соединительная линия 140">
            <a:extLst>
              <a:ext uri="{FF2B5EF4-FFF2-40B4-BE49-F238E27FC236}">
                <a16:creationId xmlns:a16="http://schemas.microsoft.com/office/drawing/2014/main" id="{54CCEC5F-3FFF-255D-9C3C-656118EFE7BB}"/>
              </a:ext>
            </a:extLst>
          </p:cNvPr>
          <p:cNvCxnSpPr>
            <a:cxnSpLocks/>
          </p:cNvCxnSpPr>
          <p:nvPr/>
        </p:nvCxnSpPr>
        <p:spPr>
          <a:xfrm flipH="1">
            <a:off x="170420" y="4668625"/>
            <a:ext cx="123761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2" name="Прямая соединительная линия 141">
            <a:extLst>
              <a:ext uri="{FF2B5EF4-FFF2-40B4-BE49-F238E27FC236}">
                <a16:creationId xmlns:a16="http://schemas.microsoft.com/office/drawing/2014/main" id="{0EB210EA-E55C-4567-E097-D3888627DA6E}"/>
              </a:ext>
            </a:extLst>
          </p:cNvPr>
          <p:cNvCxnSpPr>
            <a:cxnSpLocks/>
          </p:cNvCxnSpPr>
          <p:nvPr/>
        </p:nvCxnSpPr>
        <p:spPr>
          <a:xfrm flipH="1" flipV="1">
            <a:off x="163128" y="5628502"/>
            <a:ext cx="144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3" name="Прямая соединительная линия 142">
            <a:extLst>
              <a:ext uri="{FF2B5EF4-FFF2-40B4-BE49-F238E27FC236}">
                <a16:creationId xmlns:a16="http://schemas.microsoft.com/office/drawing/2014/main" id="{423AB94E-5C7A-0B7B-41DD-E2A67B50724D}"/>
              </a:ext>
            </a:extLst>
          </p:cNvPr>
          <p:cNvCxnSpPr>
            <a:cxnSpLocks/>
          </p:cNvCxnSpPr>
          <p:nvPr/>
        </p:nvCxnSpPr>
        <p:spPr>
          <a:xfrm flipH="1" flipV="1">
            <a:off x="160628" y="5135735"/>
            <a:ext cx="144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4" name="Прямая соединительная линия 143">
            <a:extLst>
              <a:ext uri="{FF2B5EF4-FFF2-40B4-BE49-F238E27FC236}">
                <a16:creationId xmlns:a16="http://schemas.microsoft.com/office/drawing/2014/main" id="{4033121B-4128-9A0C-77FC-8DE39AC70A80}"/>
              </a:ext>
            </a:extLst>
          </p:cNvPr>
          <p:cNvCxnSpPr>
            <a:cxnSpLocks/>
          </p:cNvCxnSpPr>
          <p:nvPr/>
        </p:nvCxnSpPr>
        <p:spPr>
          <a:xfrm flipH="1" flipV="1">
            <a:off x="163127" y="6072322"/>
            <a:ext cx="144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5" name="Прямая соединительная линия 144">
            <a:extLst>
              <a:ext uri="{FF2B5EF4-FFF2-40B4-BE49-F238E27FC236}">
                <a16:creationId xmlns:a16="http://schemas.microsoft.com/office/drawing/2014/main" id="{67388C5E-C496-646F-EF0A-6E09A2FB47DD}"/>
              </a:ext>
            </a:extLst>
          </p:cNvPr>
          <p:cNvCxnSpPr>
            <a:cxnSpLocks/>
          </p:cNvCxnSpPr>
          <p:nvPr/>
        </p:nvCxnSpPr>
        <p:spPr>
          <a:xfrm flipH="1" flipV="1">
            <a:off x="163127" y="6985311"/>
            <a:ext cx="144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6" name="Прямая соединительная линия 145">
            <a:extLst>
              <a:ext uri="{FF2B5EF4-FFF2-40B4-BE49-F238E27FC236}">
                <a16:creationId xmlns:a16="http://schemas.microsoft.com/office/drawing/2014/main" id="{AFCFBE1A-43A6-A1C3-6343-F06C29672617}"/>
              </a:ext>
            </a:extLst>
          </p:cNvPr>
          <p:cNvCxnSpPr>
            <a:cxnSpLocks/>
          </p:cNvCxnSpPr>
          <p:nvPr/>
        </p:nvCxnSpPr>
        <p:spPr>
          <a:xfrm>
            <a:off x="2529286" y="2142360"/>
            <a:ext cx="0" cy="10800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7" name="Прямая соединительная линия 146">
            <a:extLst>
              <a:ext uri="{FF2B5EF4-FFF2-40B4-BE49-F238E27FC236}">
                <a16:creationId xmlns:a16="http://schemas.microsoft.com/office/drawing/2014/main" id="{59DCBFB3-B850-08A5-F47D-9DEA541FB041}"/>
              </a:ext>
            </a:extLst>
          </p:cNvPr>
          <p:cNvCxnSpPr>
            <a:cxnSpLocks/>
          </p:cNvCxnSpPr>
          <p:nvPr/>
        </p:nvCxnSpPr>
        <p:spPr>
          <a:xfrm>
            <a:off x="4567964" y="2144158"/>
            <a:ext cx="0" cy="10800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8" name="Прямая соединительная линия 147">
            <a:extLst>
              <a:ext uri="{FF2B5EF4-FFF2-40B4-BE49-F238E27FC236}">
                <a16:creationId xmlns:a16="http://schemas.microsoft.com/office/drawing/2014/main" id="{BB130140-8E61-276A-DE26-9395864ADB6C}"/>
              </a:ext>
            </a:extLst>
          </p:cNvPr>
          <p:cNvCxnSpPr>
            <a:cxnSpLocks/>
          </p:cNvCxnSpPr>
          <p:nvPr/>
        </p:nvCxnSpPr>
        <p:spPr>
          <a:xfrm flipV="1">
            <a:off x="6575511" y="2142943"/>
            <a:ext cx="240" cy="10800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9" name="Прямая соединительная линия 148">
            <a:extLst>
              <a:ext uri="{FF2B5EF4-FFF2-40B4-BE49-F238E27FC236}">
                <a16:creationId xmlns:a16="http://schemas.microsoft.com/office/drawing/2014/main" id="{FEBB217D-5379-12FB-3645-EB53B9122811}"/>
              </a:ext>
            </a:extLst>
          </p:cNvPr>
          <p:cNvCxnSpPr>
            <a:cxnSpLocks/>
            <a:stCxn id="91" idx="0"/>
          </p:cNvCxnSpPr>
          <p:nvPr/>
        </p:nvCxnSpPr>
        <p:spPr>
          <a:xfrm flipH="1" flipV="1">
            <a:off x="9614144" y="2136880"/>
            <a:ext cx="1" cy="10914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0" name="Прямая соединительная линия 149">
            <a:extLst>
              <a:ext uri="{FF2B5EF4-FFF2-40B4-BE49-F238E27FC236}">
                <a16:creationId xmlns:a16="http://schemas.microsoft.com/office/drawing/2014/main" id="{EDB5DD3B-0A8A-B208-60C9-329DC299BD09}"/>
              </a:ext>
            </a:extLst>
          </p:cNvPr>
          <p:cNvCxnSpPr>
            <a:cxnSpLocks/>
          </p:cNvCxnSpPr>
          <p:nvPr/>
        </p:nvCxnSpPr>
        <p:spPr>
          <a:xfrm>
            <a:off x="10867709" y="2142943"/>
            <a:ext cx="0" cy="10800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1" name="Соединитель: уступ 150">
            <a:extLst>
              <a:ext uri="{FF2B5EF4-FFF2-40B4-BE49-F238E27FC236}">
                <a16:creationId xmlns:a16="http://schemas.microsoft.com/office/drawing/2014/main" id="{A69DC016-C0BF-2DE5-27FD-C94827023D06}"/>
              </a:ext>
            </a:extLst>
          </p:cNvPr>
          <p:cNvCxnSpPr>
            <a:cxnSpLocks/>
          </p:cNvCxnSpPr>
          <p:nvPr/>
        </p:nvCxnSpPr>
        <p:spPr>
          <a:xfrm rot="16200000" flipH="1">
            <a:off x="11678484" y="3545936"/>
            <a:ext cx="2769309" cy="2775"/>
          </a:xfrm>
          <a:prstGeom prst="bentConnector3">
            <a:avLst>
              <a:gd name="adj1" fmla="val 50000"/>
            </a:avLst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52" name="Прямая соединительная линия 151">
            <a:extLst>
              <a:ext uri="{FF2B5EF4-FFF2-40B4-BE49-F238E27FC236}">
                <a16:creationId xmlns:a16="http://schemas.microsoft.com/office/drawing/2014/main" id="{373DC0FD-6142-DE28-F0CE-639907CE4D5F}"/>
              </a:ext>
            </a:extLst>
          </p:cNvPr>
          <p:cNvCxnSpPr>
            <a:cxnSpLocks/>
          </p:cNvCxnSpPr>
          <p:nvPr/>
        </p:nvCxnSpPr>
        <p:spPr>
          <a:xfrm flipH="1">
            <a:off x="12865056" y="4268500"/>
            <a:ext cx="206791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4" name="Прямая соединительная линия 153">
            <a:extLst>
              <a:ext uri="{FF2B5EF4-FFF2-40B4-BE49-F238E27FC236}">
                <a16:creationId xmlns:a16="http://schemas.microsoft.com/office/drawing/2014/main" id="{AA8AD010-3175-05F1-4069-91F8740E0E01}"/>
              </a:ext>
            </a:extLst>
          </p:cNvPr>
          <p:cNvCxnSpPr>
            <a:cxnSpLocks/>
          </p:cNvCxnSpPr>
          <p:nvPr/>
        </p:nvCxnSpPr>
        <p:spPr>
          <a:xfrm flipH="1" flipV="1">
            <a:off x="157185" y="6519768"/>
            <a:ext cx="144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5" name="Прямая соединительная линия 154">
            <a:extLst>
              <a:ext uri="{FF2B5EF4-FFF2-40B4-BE49-F238E27FC236}">
                <a16:creationId xmlns:a16="http://schemas.microsoft.com/office/drawing/2014/main" id="{0DA81BB7-F538-FAA9-C87E-82AA5EB490B4}"/>
              </a:ext>
            </a:extLst>
          </p:cNvPr>
          <p:cNvCxnSpPr>
            <a:cxnSpLocks/>
          </p:cNvCxnSpPr>
          <p:nvPr/>
        </p:nvCxnSpPr>
        <p:spPr>
          <a:xfrm>
            <a:off x="7563226" y="4832491"/>
            <a:ext cx="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56" name="Rectangle 89">
            <a:extLst>
              <a:ext uri="{FF2B5EF4-FFF2-40B4-BE49-F238E27FC236}">
                <a16:creationId xmlns:a16="http://schemas.microsoft.com/office/drawing/2014/main" id="{6C048BBF-D4A5-26ED-D361-BFF4C1CECC8C}"/>
              </a:ext>
            </a:extLst>
          </p:cNvPr>
          <p:cNvSpPr>
            <a:spLocks noChangeArrowheads="1"/>
          </p:cNvSpPr>
          <p:nvPr>
            <p:custDataLst>
              <p:tags r:id="rId50"/>
            </p:custDataLst>
          </p:nvPr>
        </p:nvSpPr>
        <p:spPr bwMode="auto">
          <a:xfrm>
            <a:off x="9134830" y="2929067"/>
            <a:ext cx="1044000" cy="504000"/>
          </a:xfrm>
          <a:prstGeom prst="rect">
            <a:avLst/>
          </a:prstGeom>
          <a:noFill/>
          <a:ln w="9525">
            <a:solidFill>
              <a:schemeClr val="tx1">
                <a:lumMod val="50000"/>
              </a:schemeClr>
            </a:solidFill>
            <a:miter lim="800000"/>
            <a:headEnd/>
            <a:tailEnd/>
          </a:ln>
          <a:effectLst/>
        </p:spPr>
        <p:txBody>
          <a:bodyPr lIns="74960" tIns="152968" rIns="74960" bIns="152968" anchor="ctr"/>
          <a:lstStyle/>
          <a:p>
            <a:pPr algn="ctr" defTabSz="1901926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defRPr/>
            </a:pPr>
            <a:r>
              <a:rPr lang="uk-UA" sz="800" b="1" kern="0" dirty="0"/>
              <a:t>Відділ</a:t>
            </a:r>
          </a:p>
          <a:p>
            <a:pPr algn="ctr" defTabSz="1901926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defRPr/>
            </a:pPr>
            <a:r>
              <a:rPr lang="uk-UA" sz="800" b="1" kern="0" dirty="0"/>
              <a:t> із </a:t>
            </a:r>
            <a:r>
              <a:rPr lang="uk-UA" sz="800" b="1" kern="0" dirty="0" err="1"/>
              <a:t>закупівель</a:t>
            </a:r>
            <a:endParaRPr lang="uk-UA" sz="800" b="1" kern="0" dirty="0"/>
          </a:p>
        </p:txBody>
      </p:sp>
      <p:sp>
        <p:nvSpPr>
          <p:cNvPr id="157" name="Rectangle 89">
            <a:extLst>
              <a:ext uri="{FF2B5EF4-FFF2-40B4-BE49-F238E27FC236}">
                <a16:creationId xmlns:a16="http://schemas.microsoft.com/office/drawing/2014/main" id="{8BB0041A-A7EC-0CA1-0C12-5B2B253825EF}"/>
              </a:ext>
            </a:extLst>
          </p:cNvPr>
          <p:cNvSpPr>
            <a:spLocks noChangeArrowheads="1"/>
          </p:cNvSpPr>
          <p:nvPr>
            <p:custDataLst>
              <p:tags r:id="rId51"/>
            </p:custDataLst>
          </p:nvPr>
        </p:nvSpPr>
        <p:spPr bwMode="auto">
          <a:xfrm>
            <a:off x="9134831" y="3497726"/>
            <a:ext cx="1044000" cy="504000"/>
          </a:xfrm>
          <a:prstGeom prst="rect">
            <a:avLst/>
          </a:prstGeom>
          <a:noFill/>
          <a:ln w="9525">
            <a:solidFill>
              <a:schemeClr val="tx1">
                <a:lumMod val="50000"/>
              </a:schemeClr>
            </a:solidFill>
            <a:miter lim="800000"/>
            <a:headEnd/>
            <a:tailEnd/>
          </a:ln>
          <a:effectLst/>
        </p:spPr>
        <p:txBody>
          <a:bodyPr lIns="74960" tIns="152968" rIns="74960" bIns="152968" anchor="ctr"/>
          <a:lstStyle/>
          <a:p>
            <a:pPr algn="ctr" defTabSz="1901926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defRPr/>
            </a:pPr>
            <a:r>
              <a:rPr lang="uk-UA" sz="800" b="1" kern="0" dirty="0"/>
              <a:t>Відділ із супроводження договорів</a:t>
            </a:r>
            <a:endParaRPr lang="uk-UA" sz="700" kern="0" dirty="0"/>
          </a:p>
        </p:txBody>
      </p:sp>
      <p:sp>
        <p:nvSpPr>
          <p:cNvPr id="158" name="Rectangle 89">
            <a:extLst>
              <a:ext uri="{FF2B5EF4-FFF2-40B4-BE49-F238E27FC236}">
                <a16:creationId xmlns:a16="http://schemas.microsoft.com/office/drawing/2014/main" id="{F68CDDD8-5F81-388E-529D-DDFED86CED14}"/>
              </a:ext>
            </a:extLst>
          </p:cNvPr>
          <p:cNvSpPr>
            <a:spLocks noChangeArrowheads="1"/>
          </p:cNvSpPr>
          <p:nvPr>
            <p:custDataLst>
              <p:tags r:id="rId52"/>
            </p:custDataLst>
          </p:nvPr>
        </p:nvSpPr>
        <p:spPr bwMode="auto">
          <a:xfrm>
            <a:off x="9134830" y="4066385"/>
            <a:ext cx="1044000" cy="504000"/>
          </a:xfrm>
          <a:prstGeom prst="rect">
            <a:avLst/>
          </a:prstGeom>
          <a:noFill/>
          <a:ln w="9525">
            <a:solidFill>
              <a:schemeClr val="tx1">
                <a:lumMod val="50000"/>
              </a:schemeClr>
            </a:solidFill>
            <a:miter lim="800000"/>
            <a:headEnd/>
            <a:tailEnd/>
          </a:ln>
          <a:effectLst/>
        </p:spPr>
        <p:txBody>
          <a:bodyPr lIns="74960" tIns="152968" rIns="74960" bIns="152968" anchor="ctr"/>
          <a:lstStyle/>
          <a:p>
            <a:pPr algn="ctr" defTabSz="1901926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defRPr/>
            </a:pPr>
            <a:r>
              <a:rPr lang="uk-UA" sz="800" b="1" kern="0" dirty="0"/>
              <a:t>Відділ із контролю та аналізу </a:t>
            </a:r>
            <a:r>
              <a:rPr lang="uk-UA" sz="800" b="1" kern="0" dirty="0" err="1"/>
              <a:t>закупівель</a:t>
            </a:r>
            <a:endParaRPr lang="uk-UA" sz="700" kern="0" dirty="0"/>
          </a:p>
        </p:txBody>
      </p:sp>
      <p:sp>
        <p:nvSpPr>
          <p:cNvPr id="159" name="Rectangle 89">
            <a:extLst>
              <a:ext uri="{FF2B5EF4-FFF2-40B4-BE49-F238E27FC236}">
                <a16:creationId xmlns:a16="http://schemas.microsoft.com/office/drawing/2014/main" id="{4DC60F28-3E78-FC96-91BB-3B86B33D6E81}"/>
              </a:ext>
            </a:extLst>
          </p:cNvPr>
          <p:cNvSpPr>
            <a:spLocks noChangeArrowheads="1"/>
          </p:cNvSpPr>
          <p:nvPr>
            <p:custDataLst>
              <p:tags r:id="rId53"/>
            </p:custDataLst>
          </p:nvPr>
        </p:nvSpPr>
        <p:spPr bwMode="auto">
          <a:xfrm>
            <a:off x="9134831" y="4635044"/>
            <a:ext cx="1044000" cy="504000"/>
          </a:xfrm>
          <a:prstGeom prst="rect">
            <a:avLst/>
          </a:prstGeom>
          <a:noFill/>
          <a:ln w="9525">
            <a:solidFill>
              <a:schemeClr val="tx1">
                <a:lumMod val="50000"/>
              </a:schemeClr>
            </a:solidFill>
            <a:miter lim="800000"/>
            <a:headEnd/>
            <a:tailEnd/>
          </a:ln>
          <a:effectLst/>
        </p:spPr>
        <p:txBody>
          <a:bodyPr lIns="74960" tIns="152968" rIns="74960" bIns="152968" anchor="ctr"/>
          <a:lstStyle/>
          <a:p>
            <a:pPr algn="ctr" defTabSz="1901926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defRPr/>
            </a:pPr>
            <a:r>
              <a:rPr lang="uk-UA" sz="800" b="1" kern="0" dirty="0"/>
              <a:t>Відділ з управління складським господарством</a:t>
            </a:r>
            <a:endParaRPr lang="uk-UA" sz="750" kern="0" dirty="0"/>
          </a:p>
        </p:txBody>
      </p:sp>
      <p:cxnSp>
        <p:nvCxnSpPr>
          <p:cNvPr id="160" name="Прямая соединительная линия 159">
            <a:extLst>
              <a:ext uri="{FF2B5EF4-FFF2-40B4-BE49-F238E27FC236}">
                <a16:creationId xmlns:a16="http://schemas.microsoft.com/office/drawing/2014/main" id="{B25C37A3-CACD-55C7-EEC8-8720DF2DD718}"/>
              </a:ext>
            </a:extLst>
          </p:cNvPr>
          <p:cNvCxnSpPr>
            <a:cxnSpLocks/>
          </p:cNvCxnSpPr>
          <p:nvPr/>
        </p:nvCxnSpPr>
        <p:spPr>
          <a:xfrm>
            <a:off x="8996386" y="3160201"/>
            <a:ext cx="126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1" name="Прямая соединительная линия 160">
            <a:extLst>
              <a:ext uri="{FF2B5EF4-FFF2-40B4-BE49-F238E27FC236}">
                <a16:creationId xmlns:a16="http://schemas.microsoft.com/office/drawing/2014/main" id="{69E97D56-28AC-27CD-6F00-36E9ED28C238}"/>
              </a:ext>
            </a:extLst>
          </p:cNvPr>
          <p:cNvCxnSpPr>
            <a:cxnSpLocks/>
          </p:cNvCxnSpPr>
          <p:nvPr/>
        </p:nvCxnSpPr>
        <p:spPr>
          <a:xfrm>
            <a:off x="9000734" y="4305373"/>
            <a:ext cx="126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2" name="Прямая соединительная линия 161">
            <a:extLst>
              <a:ext uri="{FF2B5EF4-FFF2-40B4-BE49-F238E27FC236}">
                <a16:creationId xmlns:a16="http://schemas.microsoft.com/office/drawing/2014/main" id="{E47000B6-F4AA-8744-A539-A47149E86827}"/>
              </a:ext>
            </a:extLst>
          </p:cNvPr>
          <p:cNvCxnSpPr>
            <a:cxnSpLocks/>
          </p:cNvCxnSpPr>
          <p:nvPr/>
        </p:nvCxnSpPr>
        <p:spPr>
          <a:xfrm>
            <a:off x="9005092" y="3734964"/>
            <a:ext cx="126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3" name="Прямая соединительная линия 162">
            <a:extLst>
              <a:ext uri="{FF2B5EF4-FFF2-40B4-BE49-F238E27FC236}">
                <a16:creationId xmlns:a16="http://schemas.microsoft.com/office/drawing/2014/main" id="{E8F05BB8-7F7A-5E27-A3A4-75AB103FB9DF}"/>
              </a:ext>
            </a:extLst>
          </p:cNvPr>
          <p:cNvCxnSpPr>
            <a:cxnSpLocks/>
          </p:cNvCxnSpPr>
          <p:nvPr/>
        </p:nvCxnSpPr>
        <p:spPr>
          <a:xfrm>
            <a:off x="8996374" y="4849660"/>
            <a:ext cx="126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4" name="Прямая соединительная линия 163">
            <a:extLst>
              <a:ext uri="{FF2B5EF4-FFF2-40B4-BE49-F238E27FC236}">
                <a16:creationId xmlns:a16="http://schemas.microsoft.com/office/drawing/2014/main" id="{197CA706-8648-5885-180E-59805B086672}"/>
              </a:ext>
            </a:extLst>
          </p:cNvPr>
          <p:cNvCxnSpPr>
            <a:cxnSpLocks/>
          </p:cNvCxnSpPr>
          <p:nvPr/>
        </p:nvCxnSpPr>
        <p:spPr>
          <a:xfrm flipH="1">
            <a:off x="8996374" y="2793981"/>
            <a:ext cx="5231" cy="204495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5" name="Соединитель: уступ 164">
            <a:extLst>
              <a:ext uri="{FF2B5EF4-FFF2-40B4-BE49-F238E27FC236}">
                <a16:creationId xmlns:a16="http://schemas.microsoft.com/office/drawing/2014/main" id="{148FB489-93A5-9BF2-A398-1E2A2D76A92A}"/>
              </a:ext>
            </a:extLst>
          </p:cNvPr>
          <p:cNvCxnSpPr>
            <a:cxnSpLocks/>
            <a:endCxn id="133" idx="0"/>
          </p:cNvCxnSpPr>
          <p:nvPr/>
        </p:nvCxnSpPr>
        <p:spPr>
          <a:xfrm rot="16200000" flipH="1">
            <a:off x="7340868" y="2312690"/>
            <a:ext cx="1045360" cy="725710"/>
          </a:xfrm>
          <a:prstGeom prst="bentConnector3">
            <a:avLst>
              <a:gd name="adj1" fmla="val 72401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6" name="Прямая соединительная линия 165">
            <a:extLst>
              <a:ext uri="{FF2B5EF4-FFF2-40B4-BE49-F238E27FC236}">
                <a16:creationId xmlns:a16="http://schemas.microsoft.com/office/drawing/2014/main" id="{3DAFEC6E-E203-68AD-6063-7209D60E0415}"/>
              </a:ext>
            </a:extLst>
          </p:cNvPr>
          <p:cNvCxnSpPr>
            <a:cxnSpLocks/>
          </p:cNvCxnSpPr>
          <p:nvPr/>
        </p:nvCxnSpPr>
        <p:spPr>
          <a:xfrm flipH="1">
            <a:off x="12865058" y="4858999"/>
            <a:ext cx="217389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7" name="Прямая соединительная линия 166">
            <a:extLst>
              <a:ext uri="{FF2B5EF4-FFF2-40B4-BE49-F238E27FC236}">
                <a16:creationId xmlns:a16="http://schemas.microsoft.com/office/drawing/2014/main" id="{7E4E7879-27FF-E009-A5D9-47228C3CF47B}"/>
              </a:ext>
            </a:extLst>
          </p:cNvPr>
          <p:cNvCxnSpPr>
            <a:cxnSpLocks/>
          </p:cNvCxnSpPr>
          <p:nvPr/>
        </p:nvCxnSpPr>
        <p:spPr>
          <a:xfrm flipH="1">
            <a:off x="12865055" y="3104988"/>
            <a:ext cx="206791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8" name="Прямая соединительная линия 167">
            <a:extLst>
              <a:ext uri="{FF2B5EF4-FFF2-40B4-BE49-F238E27FC236}">
                <a16:creationId xmlns:a16="http://schemas.microsoft.com/office/drawing/2014/main" id="{E3F4ED70-4AD6-7891-6FEB-446397599C04}"/>
              </a:ext>
            </a:extLst>
          </p:cNvPr>
          <p:cNvCxnSpPr>
            <a:cxnSpLocks/>
          </p:cNvCxnSpPr>
          <p:nvPr/>
        </p:nvCxnSpPr>
        <p:spPr>
          <a:xfrm flipH="1">
            <a:off x="12859122" y="2444118"/>
            <a:ext cx="206791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9" name="Прямая соединительная линия 168">
            <a:extLst>
              <a:ext uri="{FF2B5EF4-FFF2-40B4-BE49-F238E27FC236}">
                <a16:creationId xmlns:a16="http://schemas.microsoft.com/office/drawing/2014/main" id="{7092A25A-9EF9-40D6-AE95-BE034DD14538}"/>
              </a:ext>
            </a:extLst>
          </p:cNvPr>
          <p:cNvCxnSpPr>
            <a:cxnSpLocks/>
          </p:cNvCxnSpPr>
          <p:nvPr/>
        </p:nvCxnSpPr>
        <p:spPr>
          <a:xfrm flipH="1">
            <a:off x="12865055" y="3706109"/>
            <a:ext cx="206791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0" name="Прямая соединительная линия 169">
            <a:extLst>
              <a:ext uri="{FF2B5EF4-FFF2-40B4-BE49-F238E27FC236}">
                <a16:creationId xmlns:a16="http://schemas.microsoft.com/office/drawing/2014/main" id="{54CB073A-40B8-5C5B-F759-69A55DFCA574}"/>
              </a:ext>
            </a:extLst>
          </p:cNvPr>
          <p:cNvCxnSpPr>
            <a:cxnSpLocks/>
          </p:cNvCxnSpPr>
          <p:nvPr/>
        </p:nvCxnSpPr>
        <p:spPr>
          <a:xfrm flipH="1">
            <a:off x="964628" y="2144569"/>
            <a:ext cx="12117819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1" name="Прямая соединительная линия 170">
            <a:extLst>
              <a:ext uri="{FF2B5EF4-FFF2-40B4-BE49-F238E27FC236}">
                <a16:creationId xmlns:a16="http://schemas.microsoft.com/office/drawing/2014/main" id="{5B1FDC7B-49FA-D67C-E4C3-CE02EF8A6DB8}"/>
              </a:ext>
            </a:extLst>
          </p:cNvPr>
          <p:cNvCxnSpPr>
            <a:cxnSpLocks/>
          </p:cNvCxnSpPr>
          <p:nvPr/>
        </p:nvCxnSpPr>
        <p:spPr>
          <a:xfrm flipV="1">
            <a:off x="964628" y="2152867"/>
            <a:ext cx="0" cy="8444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2" name="Прямая соединительная линия 171">
            <a:extLst>
              <a:ext uri="{FF2B5EF4-FFF2-40B4-BE49-F238E27FC236}">
                <a16:creationId xmlns:a16="http://schemas.microsoft.com/office/drawing/2014/main" id="{56176C9F-788E-77F0-C979-4C6A9A18C3C7}"/>
              </a:ext>
            </a:extLst>
          </p:cNvPr>
          <p:cNvCxnSpPr>
            <a:cxnSpLocks/>
          </p:cNvCxnSpPr>
          <p:nvPr/>
        </p:nvCxnSpPr>
        <p:spPr>
          <a:xfrm>
            <a:off x="4637635" y="2793981"/>
            <a:ext cx="0" cy="14400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4" name="Соединитель: уступ 173">
            <a:extLst>
              <a:ext uri="{FF2B5EF4-FFF2-40B4-BE49-F238E27FC236}">
                <a16:creationId xmlns:a16="http://schemas.microsoft.com/office/drawing/2014/main" id="{D9A1957A-BAFF-4808-31AC-E73F81184DA3}"/>
              </a:ext>
            </a:extLst>
          </p:cNvPr>
          <p:cNvCxnSpPr>
            <a:cxnSpLocks/>
            <a:stCxn id="111" idx="2"/>
            <a:endCxn id="112" idx="0"/>
          </p:cNvCxnSpPr>
          <p:nvPr/>
        </p:nvCxnSpPr>
        <p:spPr>
          <a:xfrm rot="5400000">
            <a:off x="2589027" y="6649679"/>
            <a:ext cx="139665" cy="1"/>
          </a:xfrm>
          <a:prstGeom prst="bentConnector3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5" name="Соединитель: уступ 174">
            <a:extLst>
              <a:ext uri="{FF2B5EF4-FFF2-40B4-BE49-F238E27FC236}">
                <a16:creationId xmlns:a16="http://schemas.microsoft.com/office/drawing/2014/main" id="{DD323C8C-7BCB-705D-8F93-D3C5E4D6361C}"/>
              </a:ext>
            </a:extLst>
          </p:cNvPr>
          <p:cNvCxnSpPr>
            <a:cxnSpLocks/>
            <a:endCxn id="122" idx="1"/>
          </p:cNvCxnSpPr>
          <p:nvPr/>
        </p:nvCxnSpPr>
        <p:spPr>
          <a:xfrm rot="16200000" flipH="1">
            <a:off x="4976773" y="3750929"/>
            <a:ext cx="2167794" cy="213748"/>
          </a:xfrm>
          <a:prstGeom prst="bentConnector2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6" name="Соединитель: уступ 175">
            <a:extLst>
              <a:ext uri="{FF2B5EF4-FFF2-40B4-BE49-F238E27FC236}">
                <a16:creationId xmlns:a16="http://schemas.microsoft.com/office/drawing/2014/main" id="{7D2DD25B-7E96-28C0-4A8B-AC74A42D2B02}"/>
              </a:ext>
            </a:extLst>
          </p:cNvPr>
          <p:cNvCxnSpPr>
            <a:cxnSpLocks/>
            <a:stCxn id="59" idx="1"/>
          </p:cNvCxnSpPr>
          <p:nvPr/>
        </p:nvCxnSpPr>
        <p:spPr>
          <a:xfrm rot="10800000" flipV="1">
            <a:off x="5951544" y="3177561"/>
            <a:ext cx="216000" cy="0"/>
          </a:xfrm>
          <a:prstGeom prst="bentConnector3">
            <a:avLst>
              <a:gd name="adj1" fmla="val 50000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7" name="Соединитель: уступ 176">
            <a:extLst>
              <a:ext uri="{FF2B5EF4-FFF2-40B4-BE49-F238E27FC236}">
                <a16:creationId xmlns:a16="http://schemas.microsoft.com/office/drawing/2014/main" id="{040E0572-D0BF-941B-CE7D-8A232D0DC2BF}"/>
              </a:ext>
            </a:extLst>
          </p:cNvPr>
          <p:cNvCxnSpPr>
            <a:cxnSpLocks/>
            <a:stCxn id="57" idx="1"/>
          </p:cNvCxnSpPr>
          <p:nvPr/>
        </p:nvCxnSpPr>
        <p:spPr>
          <a:xfrm rot="10800000">
            <a:off x="5945088" y="3793246"/>
            <a:ext cx="222456" cy="0"/>
          </a:xfrm>
          <a:prstGeom prst="bentConnector3">
            <a:avLst>
              <a:gd name="adj1" fmla="val 50000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8" name="Соединитель: уступ 177">
            <a:extLst>
              <a:ext uri="{FF2B5EF4-FFF2-40B4-BE49-F238E27FC236}">
                <a16:creationId xmlns:a16="http://schemas.microsoft.com/office/drawing/2014/main" id="{B30722E3-8B66-6FA0-9016-798FBB2E9148}"/>
              </a:ext>
            </a:extLst>
          </p:cNvPr>
          <p:cNvCxnSpPr>
            <a:cxnSpLocks/>
            <a:stCxn id="60" idx="1"/>
          </p:cNvCxnSpPr>
          <p:nvPr/>
        </p:nvCxnSpPr>
        <p:spPr>
          <a:xfrm rot="10800000" flipV="1">
            <a:off x="5959246" y="4400125"/>
            <a:ext cx="208299" cy="0"/>
          </a:xfrm>
          <a:prstGeom prst="bentConnector3">
            <a:avLst>
              <a:gd name="adj1" fmla="val 50000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9" name="Соединитель: уступ 178">
            <a:extLst>
              <a:ext uri="{FF2B5EF4-FFF2-40B4-BE49-F238E27FC236}">
                <a16:creationId xmlns:a16="http://schemas.microsoft.com/office/drawing/2014/main" id="{4C45D6B9-AA96-06ED-B070-CE6CF256F6A8}"/>
              </a:ext>
            </a:extLst>
          </p:cNvPr>
          <p:cNvCxnSpPr>
            <a:cxnSpLocks/>
            <a:stCxn id="31" idx="2"/>
            <a:endCxn id="94" idx="1"/>
          </p:cNvCxnSpPr>
          <p:nvPr/>
        </p:nvCxnSpPr>
        <p:spPr>
          <a:xfrm rot="16200000" flipH="1">
            <a:off x="3125698" y="5040445"/>
            <a:ext cx="3114727" cy="76476"/>
          </a:xfrm>
          <a:prstGeom prst="bentConnector2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0" name="Соединитель: уступ 179">
            <a:extLst>
              <a:ext uri="{FF2B5EF4-FFF2-40B4-BE49-F238E27FC236}">
                <a16:creationId xmlns:a16="http://schemas.microsoft.com/office/drawing/2014/main" id="{5CB43084-FFD3-4219-4278-C08611A175BD}"/>
              </a:ext>
            </a:extLst>
          </p:cNvPr>
          <p:cNvCxnSpPr>
            <a:cxnSpLocks/>
            <a:stCxn id="43" idx="1"/>
            <a:endCxn id="31" idx="2"/>
          </p:cNvCxnSpPr>
          <p:nvPr/>
        </p:nvCxnSpPr>
        <p:spPr>
          <a:xfrm rot="10800000">
            <a:off x="4644823" y="3521320"/>
            <a:ext cx="85812" cy="300370"/>
          </a:xfrm>
          <a:prstGeom prst="bentConnector2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1" name="Соединитель: уступ 180">
            <a:extLst>
              <a:ext uri="{FF2B5EF4-FFF2-40B4-BE49-F238E27FC236}">
                <a16:creationId xmlns:a16="http://schemas.microsoft.com/office/drawing/2014/main" id="{7256BC96-7C19-EBD6-5D3D-9C5FFD3A7196}"/>
              </a:ext>
            </a:extLst>
          </p:cNvPr>
          <p:cNvCxnSpPr>
            <a:cxnSpLocks/>
            <a:stCxn id="29" idx="3"/>
            <a:endCxn id="31" idx="2"/>
          </p:cNvCxnSpPr>
          <p:nvPr/>
        </p:nvCxnSpPr>
        <p:spPr>
          <a:xfrm flipV="1">
            <a:off x="4549015" y="3521320"/>
            <a:ext cx="95808" cy="300370"/>
          </a:xfrm>
          <a:prstGeom prst="bentConnector2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2" name="Соединитель: уступ 181">
            <a:extLst>
              <a:ext uri="{FF2B5EF4-FFF2-40B4-BE49-F238E27FC236}">
                <a16:creationId xmlns:a16="http://schemas.microsoft.com/office/drawing/2014/main" id="{FEDF0907-31A4-830C-56E0-24CB8ED8F21F}"/>
              </a:ext>
            </a:extLst>
          </p:cNvPr>
          <p:cNvCxnSpPr>
            <a:cxnSpLocks/>
            <a:stCxn id="113" idx="1"/>
            <a:endCxn id="114" idx="3"/>
          </p:cNvCxnSpPr>
          <p:nvPr/>
        </p:nvCxnSpPr>
        <p:spPr>
          <a:xfrm rot="10800000" flipV="1">
            <a:off x="4549016" y="4289646"/>
            <a:ext cx="184435" cy="3245"/>
          </a:xfrm>
          <a:prstGeom prst="bentConnector3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3" name="Соединитель: уступ 182">
            <a:extLst>
              <a:ext uri="{FF2B5EF4-FFF2-40B4-BE49-F238E27FC236}">
                <a16:creationId xmlns:a16="http://schemas.microsoft.com/office/drawing/2014/main" id="{8BA02450-48DF-3081-1478-D85C117BD958}"/>
              </a:ext>
            </a:extLst>
          </p:cNvPr>
          <p:cNvCxnSpPr>
            <a:cxnSpLocks/>
            <a:stCxn id="132" idx="1"/>
            <a:endCxn id="31" idx="2"/>
          </p:cNvCxnSpPr>
          <p:nvPr/>
        </p:nvCxnSpPr>
        <p:spPr>
          <a:xfrm rot="10800000">
            <a:off x="4644824" y="3521321"/>
            <a:ext cx="85185" cy="1344455"/>
          </a:xfrm>
          <a:prstGeom prst="bentConnector2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4" name="Соединитель: уступ 183">
            <a:extLst>
              <a:ext uri="{FF2B5EF4-FFF2-40B4-BE49-F238E27FC236}">
                <a16:creationId xmlns:a16="http://schemas.microsoft.com/office/drawing/2014/main" id="{BA3C3B7B-F552-5091-DE6D-179FC3C1B6D2}"/>
              </a:ext>
            </a:extLst>
          </p:cNvPr>
          <p:cNvCxnSpPr>
            <a:cxnSpLocks/>
            <a:stCxn id="131" idx="3"/>
            <a:endCxn id="31" idx="2"/>
          </p:cNvCxnSpPr>
          <p:nvPr/>
        </p:nvCxnSpPr>
        <p:spPr>
          <a:xfrm flipV="1">
            <a:off x="4549015" y="3521320"/>
            <a:ext cx="95808" cy="1343867"/>
          </a:xfrm>
          <a:prstGeom prst="bentConnector2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5" name="Соединитель: уступ 184">
            <a:extLst>
              <a:ext uri="{FF2B5EF4-FFF2-40B4-BE49-F238E27FC236}">
                <a16:creationId xmlns:a16="http://schemas.microsoft.com/office/drawing/2014/main" id="{95E4705D-FF42-9782-4145-FBA7CCDFAE52}"/>
              </a:ext>
            </a:extLst>
          </p:cNvPr>
          <p:cNvCxnSpPr>
            <a:cxnSpLocks/>
            <a:stCxn id="117" idx="1"/>
            <a:endCxn id="31" idx="2"/>
          </p:cNvCxnSpPr>
          <p:nvPr/>
        </p:nvCxnSpPr>
        <p:spPr>
          <a:xfrm rot="10800000">
            <a:off x="4644824" y="3521321"/>
            <a:ext cx="76949" cy="1938831"/>
          </a:xfrm>
          <a:prstGeom prst="bentConnector2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6" name="Соединитель: уступ 185">
            <a:extLst>
              <a:ext uri="{FF2B5EF4-FFF2-40B4-BE49-F238E27FC236}">
                <a16:creationId xmlns:a16="http://schemas.microsoft.com/office/drawing/2014/main" id="{465968F7-D4B1-25CA-9C87-4C61812B6872}"/>
              </a:ext>
            </a:extLst>
          </p:cNvPr>
          <p:cNvCxnSpPr>
            <a:cxnSpLocks/>
            <a:stCxn id="106" idx="1"/>
            <a:endCxn id="31" idx="2"/>
          </p:cNvCxnSpPr>
          <p:nvPr/>
        </p:nvCxnSpPr>
        <p:spPr>
          <a:xfrm rot="10800000">
            <a:off x="4644823" y="3521320"/>
            <a:ext cx="76476" cy="2474316"/>
          </a:xfrm>
          <a:prstGeom prst="bentConnector2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9" name="Прямая соединительная линия 188">
            <a:extLst>
              <a:ext uri="{FF2B5EF4-FFF2-40B4-BE49-F238E27FC236}">
                <a16:creationId xmlns:a16="http://schemas.microsoft.com/office/drawing/2014/main" id="{C945B0D6-97AB-3D48-156F-4DD2D9C64B0D}"/>
              </a:ext>
            </a:extLst>
          </p:cNvPr>
          <p:cNvCxnSpPr>
            <a:cxnSpLocks/>
            <a:stCxn id="4" idx="1"/>
          </p:cNvCxnSpPr>
          <p:nvPr/>
        </p:nvCxnSpPr>
        <p:spPr>
          <a:xfrm>
            <a:off x="3327229" y="2516020"/>
            <a:ext cx="0" cy="446400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90" name="Прямая соединительная линия 189">
            <a:extLst>
              <a:ext uri="{FF2B5EF4-FFF2-40B4-BE49-F238E27FC236}">
                <a16:creationId xmlns:a16="http://schemas.microsoft.com/office/drawing/2014/main" id="{6AC3F1EA-73B9-EB50-C385-7E83154808CA}"/>
              </a:ext>
            </a:extLst>
          </p:cNvPr>
          <p:cNvCxnSpPr>
            <a:cxnSpLocks/>
          </p:cNvCxnSpPr>
          <p:nvPr/>
        </p:nvCxnSpPr>
        <p:spPr>
          <a:xfrm flipH="1">
            <a:off x="3328615" y="6306055"/>
            <a:ext cx="17515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91" name="Прямая соединительная линия 190">
            <a:extLst>
              <a:ext uri="{FF2B5EF4-FFF2-40B4-BE49-F238E27FC236}">
                <a16:creationId xmlns:a16="http://schemas.microsoft.com/office/drawing/2014/main" id="{116615CD-2231-5EE4-7865-8001D32F6ADD}"/>
              </a:ext>
            </a:extLst>
          </p:cNvPr>
          <p:cNvCxnSpPr>
            <a:cxnSpLocks/>
          </p:cNvCxnSpPr>
          <p:nvPr/>
        </p:nvCxnSpPr>
        <p:spPr>
          <a:xfrm flipH="1">
            <a:off x="3146856" y="6313354"/>
            <a:ext cx="180373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92" name="Прямая соединительная линия 191">
            <a:extLst>
              <a:ext uri="{FF2B5EF4-FFF2-40B4-BE49-F238E27FC236}">
                <a16:creationId xmlns:a16="http://schemas.microsoft.com/office/drawing/2014/main" id="{06CC7286-4C86-C76E-8D6F-0ACAC917B2D6}"/>
              </a:ext>
            </a:extLst>
          </p:cNvPr>
          <p:cNvCxnSpPr>
            <a:cxnSpLocks/>
          </p:cNvCxnSpPr>
          <p:nvPr/>
        </p:nvCxnSpPr>
        <p:spPr>
          <a:xfrm flipH="1">
            <a:off x="3328614" y="6984761"/>
            <a:ext cx="17515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93" name="Rectangle 89">
            <a:extLst>
              <a:ext uri="{FF2B5EF4-FFF2-40B4-BE49-F238E27FC236}">
                <a16:creationId xmlns:a16="http://schemas.microsoft.com/office/drawing/2014/main" id="{C5CAB15E-896A-2914-3478-FA955DE75381}"/>
              </a:ext>
            </a:extLst>
          </p:cNvPr>
          <p:cNvSpPr>
            <a:spLocks noChangeArrowheads="1"/>
          </p:cNvSpPr>
          <p:nvPr>
            <p:custDataLst>
              <p:tags r:id="rId54"/>
            </p:custDataLst>
          </p:nvPr>
        </p:nvSpPr>
        <p:spPr bwMode="auto">
          <a:xfrm>
            <a:off x="3401369" y="5256751"/>
            <a:ext cx="1148400" cy="396000"/>
          </a:xfrm>
          <a:prstGeom prst="rect">
            <a:avLst/>
          </a:prstGeom>
          <a:solidFill>
            <a:schemeClr val="bg1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lIns="36000" tIns="36000" rIns="36000" bIns="36000" anchor="ctr"/>
          <a:lstStyle/>
          <a:p>
            <a:pPr algn="ctr" defTabSz="1901926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</a:pPr>
            <a:r>
              <a:rPr lang="uk-UA" sz="800" b="1" kern="0" dirty="0"/>
              <a:t>Лабораторія технічного огляду  </a:t>
            </a:r>
          </a:p>
        </p:txBody>
      </p:sp>
      <p:cxnSp>
        <p:nvCxnSpPr>
          <p:cNvPr id="194" name="Соединитель: уступ 193">
            <a:extLst>
              <a:ext uri="{FF2B5EF4-FFF2-40B4-BE49-F238E27FC236}">
                <a16:creationId xmlns:a16="http://schemas.microsoft.com/office/drawing/2014/main" id="{3CD036EB-76F4-4D11-2DA5-E4F474FD491E}"/>
              </a:ext>
            </a:extLst>
          </p:cNvPr>
          <p:cNvCxnSpPr>
            <a:cxnSpLocks/>
            <a:endCxn id="31" idx="2"/>
          </p:cNvCxnSpPr>
          <p:nvPr/>
        </p:nvCxnSpPr>
        <p:spPr>
          <a:xfrm rot="5400000" flipH="1" flipV="1">
            <a:off x="3629621" y="4442774"/>
            <a:ext cx="1936656" cy="93748"/>
          </a:xfrm>
          <a:prstGeom prst="bentConnector3">
            <a:avLst>
              <a:gd name="adj1" fmla="val -89"/>
            </a:avLst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95" name="Rectangle 89">
            <a:extLst>
              <a:ext uri="{FF2B5EF4-FFF2-40B4-BE49-F238E27FC236}">
                <a16:creationId xmlns:a16="http://schemas.microsoft.com/office/drawing/2014/main" id="{1E746E9A-4D19-DE32-7FD8-7F4C5754616E}"/>
              </a:ext>
            </a:extLst>
          </p:cNvPr>
          <p:cNvSpPr>
            <a:spLocks noChangeArrowheads="1"/>
          </p:cNvSpPr>
          <p:nvPr>
            <p:custDataLst>
              <p:tags r:id="rId55"/>
            </p:custDataLst>
          </p:nvPr>
        </p:nvSpPr>
        <p:spPr bwMode="auto">
          <a:xfrm>
            <a:off x="1924877" y="2978339"/>
            <a:ext cx="1270128" cy="445126"/>
          </a:xfrm>
          <a:prstGeom prst="rect">
            <a:avLst/>
          </a:prstGeom>
          <a:solidFill>
            <a:schemeClr val="bg1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lIns="36000" tIns="36000" rIns="36000" bIns="36000" anchor="ctr"/>
          <a:lstStyle/>
          <a:p>
            <a:pPr algn="ctr" defTabSz="1901926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</a:pPr>
            <a:r>
              <a:rPr lang="uk-UA" sz="800" b="1" kern="0" dirty="0"/>
              <a:t>Служба головного металурга</a:t>
            </a:r>
            <a:endParaRPr lang="uk-UA" sz="750" kern="0" dirty="0"/>
          </a:p>
        </p:txBody>
      </p:sp>
      <p:cxnSp>
        <p:nvCxnSpPr>
          <p:cNvPr id="196" name="Соединительная линия уступом 11">
            <a:extLst>
              <a:ext uri="{FF2B5EF4-FFF2-40B4-BE49-F238E27FC236}">
                <a16:creationId xmlns:a16="http://schemas.microsoft.com/office/drawing/2014/main" id="{5C632A1D-5E01-E749-BA27-57A4D9BD02AD}"/>
              </a:ext>
            </a:extLst>
          </p:cNvPr>
          <p:cNvCxnSpPr>
            <a:cxnSpLocks/>
            <a:stCxn id="116" idx="1"/>
            <a:endCxn id="195" idx="1"/>
          </p:cNvCxnSpPr>
          <p:nvPr/>
        </p:nvCxnSpPr>
        <p:spPr>
          <a:xfrm rot="10800000" flipH="1" flipV="1">
            <a:off x="1843463" y="2516020"/>
            <a:ext cx="81414" cy="684882"/>
          </a:xfrm>
          <a:prstGeom prst="bentConnector3">
            <a:avLst>
              <a:gd name="adj1" fmla="val 0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97" name="Соединительная линия уступом 14">
            <a:extLst>
              <a:ext uri="{FF2B5EF4-FFF2-40B4-BE49-F238E27FC236}">
                <a16:creationId xmlns:a16="http://schemas.microsoft.com/office/drawing/2014/main" id="{12EC6734-C533-B0D5-4B66-9C2121D97058}"/>
              </a:ext>
            </a:extLst>
          </p:cNvPr>
          <p:cNvCxnSpPr>
            <a:cxnSpLocks/>
            <a:stCxn id="116" idx="1"/>
            <a:endCxn id="118" idx="1"/>
          </p:cNvCxnSpPr>
          <p:nvPr/>
        </p:nvCxnSpPr>
        <p:spPr>
          <a:xfrm rot="10800000" flipH="1" flipV="1">
            <a:off x="1843463" y="2516020"/>
            <a:ext cx="86674" cy="1227862"/>
          </a:xfrm>
          <a:prstGeom prst="bentConnector3">
            <a:avLst>
              <a:gd name="adj1" fmla="val 0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98" name="Соединительная линия уступом 18">
            <a:extLst>
              <a:ext uri="{FF2B5EF4-FFF2-40B4-BE49-F238E27FC236}">
                <a16:creationId xmlns:a16="http://schemas.microsoft.com/office/drawing/2014/main" id="{6224B8CD-86EE-0DE9-8237-C154A3278EFA}"/>
              </a:ext>
            </a:extLst>
          </p:cNvPr>
          <p:cNvCxnSpPr>
            <a:cxnSpLocks/>
            <a:stCxn id="116" idx="1"/>
            <a:endCxn id="119" idx="1"/>
          </p:cNvCxnSpPr>
          <p:nvPr/>
        </p:nvCxnSpPr>
        <p:spPr>
          <a:xfrm rot="10800000" flipH="1" flipV="1">
            <a:off x="1843463" y="2516020"/>
            <a:ext cx="73180" cy="1747776"/>
          </a:xfrm>
          <a:prstGeom prst="bentConnector3">
            <a:avLst>
              <a:gd name="adj1" fmla="val 0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99" name="Соединительная линия уступом 21">
            <a:extLst>
              <a:ext uri="{FF2B5EF4-FFF2-40B4-BE49-F238E27FC236}">
                <a16:creationId xmlns:a16="http://schemas.microsoft.com/office/drawing/2014/main" id="{22D42252-9900-B229-0691-B3C8599471B3}"/>
              </a:ext>
            </a:extLst>
          </p:cNvPr>
          <p:cNvCxnSpPr>
            <a:cxnSpLocks/>
            <a:stCxn id="116" idx="1"/>
            <a:endCxn id="120" idx="1"/>
          </p:cNvCxnSpPr>
          <p:nvPr/>
        </p:nvCxnSpPr>
        <p:spPr>
          <a:xfrm rot="10800000" flipH="1" flipV="1">
            <a:off x="1843463" y="2516020"/>
            <a:ext cx="73180" cy="2230064"/>
          </a:xfrm>
          <a:prstGeom prst="bentConnector3">
            <a:avLst>
              <a:gd name="adj1" fmla="val 0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00" name="Rectangle 36">
            <a:extLst>
              <a:ext uri="{FF2B5EF4-FFF2-40B4-BE49-F238E27FC236}">
                <a16:creationId xmlns:a16="http://schemas.microsoft.com/office/drawing/2014/main" id="{67AD9EDE-FA5A-3816-5036-6A370124CBC4}"/>
              </a:ext>
            </a:extLst>
          </p:cNvPr>
          <p:cNvSpPr>
            <a:spLocks noChangeArrowheads="1"/>
          </p:cNvSpPr>
          <p:nvPr>
            <p:custDataLst>
              <p:tags r:id="rId56"/>
            </p:custDataLst>
          </p:nvPr>
        </p:nvSpPr>
        <p:spPr bwMode="auto">
          <a:xfrm>
            <a:off x="7603987" y="5066507"/>
            <a:ext cx="1281501" cy="433550"/>
          </a:xfrm>
          <a:prstGeom prst="rect">
            <a:avLst/>
          </a:prstGeom>
          <a:solidFill>
            <a:schemeClr val="bg1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lIns="152968" tIns="152968" rIns="152968" bIns="152968" anchor="ctr"/>
          <a:lstStyle/>
          <a:p>
            <a:pPr algn="ctr" defTabSz="1901926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defRPr/>
            </a:pPr>
            <a:r>
              <a:rPr lang="uk-UA" sz="800" b="1" kern="0" dirty="0"/>
              <a:t>Відділ з соціальних питань</a:t>
            </a:r>
          </a:p>
        </p:txBody>
      </p:sp>
      <p:sp>
        <p:nvSpPr>
          <p:cNvPr id="201" name="Rectangle 36">
            <a:extLst>
              <a:ext uri="{FF2B5EF4-FFF2-40B4-BE49-F238E27FC236}">
                <a16:creationId xmlns:a16="http://schemas.microsoft.com/office/drawing/2014/main" id="{CF14EFD3-DA99-AA82-BAAD-637B846F3083}"/>
              </a:ext>
            </a:extLst>
          </p:cNvPr>
          <p:cNvSpPr>
            <a:spLocks noChangeArrowheads="1"/>
          </p:cNvSpPr>
          <p:nvPr>
            <p:custDataLst>
              <p:tags r:id="rId57"/>
            </p:custDataLst>
          </p:nvPr>
        </p:nvSpPr>
        <p:spPr bwMode="auto">
          <a:xfrm>
            <a:off x="7600729" y="3784908"/>
            <a:ext cx="1261906" cy="504000"/>
          </a:xfrm>
          <a:prstGeom prst="rect">
            <a:avLst/>
          </a:prstGeom>
          <a:solidFill>
            <a:schemeClr val="bg1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lIns="36000" tIns="36000" rIns="36000" bIns="36000" anchor="ctr"/>
          <a:lstStyle/>
          <a:p>
            <a:pPr algn="ctr" defTabSz="1901926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</a:pPr>
            <a:r>
              <a:rPr lang="uk-UA" sz="800" b="1" kern="0" dirty="0"/>
              <a:t>Відділ з збуту</a:t>
            </a:r>
          </a:p>
        </p:txBody>
      </p:sp>
      <p:cxnSp>
        <p:nvCxnSpPr>
          <p:cNvPr id="202" name="Соединитель: уступ 201">
            <a:extLst>
              <a:ext uri="{FF2B5EF4-FFF2-40B4-BE49-F238E27FC236}">
                <a16:creationId xmlns:a16="http://schemas.microsoft.com/office/drawing/2014/main" id="{EFC1CFA9-8083-464A-8776-946EC3986810}"/>
              </a:ext>
            </a:extLst>
          </p:cNvPr>
          <p:cNvCxnSpPr>
            <a:cxnSpLocks/>
            <a:stCxn id="133" idx="1"/>
            <a:endCxn id="135" idx="1"/>
          </p:cNvCxnSpPr>
          <p:nvPr/>
        </p:nvCxnSpPr>
        <p:spPr>
          <a:xfrm rot="10800000" flipH="1" flipV="1">
            <a:off x="7585651" y="3414999"/>
            <a:ext cx="13385" cy="2484805"/>
          </a:xfrm>
          <a:prstGeom prst="bentConnector3">
            <a:avLst>
              <a:gd name="adj1" fmla="val -1208009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3" name="Прямая соединительная линия 202">
            <a:extLst>
              <a:ext uri="{FF2B5EF4-FFF2-40B4-BE49-F238E27FC236}">
                <a16:creationId xmlns:a16="http://schemas.microsoft.com/office/drawing/2014/main" id="{9357EC39-1470-F2EB-B1C9-A15B31B244DB}"/>
              </a:ext>
            </a:extLst>
          </p:cNvPr>
          <p:cNvCxnSpPr>
            <a:cxnSpLocks/>
            <a:stCxn id="201" idx="1"/>
          </p:cNvCxnSpPr>
          <p:nvPr/>
        </p:nvCxnSpPr>
        <p:spPr>
          <a:xfrm flipH="1">
            <a:off x="7428100" y="4036908"/>
            <a:ext cx="172629" cy="103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4" name="Прямая соединительная линия 203">
            <a:extLst>
              <a:ext uri="{FF2B5EF4-FFF2-40B4-BE49-F238E27FC236}">
                <a16:creationId xmlns:a16="http://schemas.microsoft.com/office/drawing/2014/main" id="{50035A35-B463-3628-0813-8FE64BB26F17}"/>
              </a:ext>
            </a:extLst>
          </p:cNvPr>
          <p:cNvCxnSpPr>
            <a:cxnSpLocks/>
          </p:cNvCxnSpPr>
          <p:nvPr/>
        </p:nvCxnSpPr>
        <p:spPr>
          <a:xfrm flipH="1">
            <a:off x="7415076" y="4684421"/>
            <a:ext cx="194797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5" name="Прямая соединительная линия 204">
            <a:extLst>
              <a:ext uri="{FF2B5EF4-FFF2-40B4-BE49-F238E27FC236}">
                <a16:creationId xmlns:a16="http://schemas.microsoft.com/office/drawing/2014/main" id="{E97F02EA-58AB-2E4C-10D1-03B5C88DCCC0}"/>
              </a:ext>
            </a:extLst>
          </p:cNvPr>
          <p:cNvCxnSpPr>
            <a:cxnSpLocks/>
            <a:stCxn id="200" idx="1"/>
          </p:cNvCxnSpPr>
          <p:nvPr/>
        </p:nvCxnSpPr>
        <p:spPr>
          <a:xfrm flipH="1">
            <a:off x="7428100" y="5283282"/>
            <a:ext cx="175887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2" name="Прямоугольник 61">
            <a:extLst>
              <a:ext uri="{FF2B5EF4-FFF2-40B4-BE49-F238E27FC236}">
                <a16:creationId xmlns:a16="http://schemas.microsoft.com/office/drawing/2014/main" id="{F8CF651B-EC75-41AC-9058-F78EE0F4336C}"/>
              </a:ext>
            </a:extLst>
          </p:cNvPr>
          <p:cNvSpPr/>
          <p:nvPr/>
        </p:nvSpPr>
        <p:spPr>
          <a:xfrm flipH="1">
            <a:off x="4131715" y="828008"/>
            <a:ext cx="4029989" cy="370424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200" b="1" dirty="0">
                <a:solidFill>
                  <a:srgbClr val="000000"/>
                </a:solidFill>
              </a:rPr>
              <a:t>Наглядова рада Товариства</a:t>
            </a:r>
          </a:p>
          <a:p>
            <a:pPr algn="ctr"/>
            <a:r>
              <a:rPr lang="uk-UA" sz="900" dirty="0">
                <a:solidFill>
                  <a:srgbClr val="000000"/>
                </a:solidFill>
              </a:rPr>
              <a:t>Голова Наглядової ради - </a:t>
            </a:r>
            <a:r>
              <a:rPr lang="uk-UA" sz="900" b="1" dirty="0" err="1">
                <a:solidFill>
                  <a:srgbClr val="000000"/>
                </a:solidFill>
              </a:rPr>
              <a:t>Дудля</a:t>
            </a:r>
            <a:r>
              <a:rPr lang="uk-UA" sz="900" b="1" dirty="0">
                <a:solidFill>
                  <a:srgbClr val="000000"/>
                </a:solidFill>
              </a:rPr>
              <a:t> Тарас Валерійович</a:t>
            </a:r>
          </a:p>
        </p:txBody>
      </p:sp>
      <p:sp>
        <p:nvSpPr>
          <p:cNvPr id="63" name="Прямоугольник 62">
            <a:extLst>
              <a:ext uri="{FF2B5EF4-FFF2-40B4-BE49-F238E27FC236}">
                <a16:creationId xmlns:a16="http://schemas.microsoft.com/office/drawing/2014/main" id="{5E89D231-CEEE-4CCE-A325-7F3DD7958988}"/>
              </a:ext>
            </a:extLst>
          </p:cNvPr>
          <p:cNvSpPr/>
          <p:nvPr/>
        </p:nvSpPr>
        <p:spPr>
          <a:xfrm>
            <a:off x="4110183" y="438427"/>
            <a:ext cx="4064000" cy="226573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200" b="1" dirty="0">
                <a:solidFill>
                  <a:srgbClr val="000000"/>
                </a:solidFill>
              </a:rPr>
              <a:t>Загальні збори Акціонерів Товарист</a:t>
            </a:r>
            <a:r>
              <a:rPr lang="uk-UA" sz="1400" b="1" dirty="0">
                <a:solidFill>
                  <a:srgbClr val="000000"/>
                </a:solidFill>
              </a:rPr>
              <a:t>ва</a:t>
            </a:r>
          </a:p>
        </p:txBody>
      </p:sp>
      <p:cxnSp>
        <p:nvCxnSpPr>
          <p:cNvPr id="270" name="Прямая соединительная линия 269">
            <a:extLst>
              <a:ext uri="{FF2B5EF4-FFF2-40B4-BE49-F238E27FC236}">
                <a16:creationId xmlns:a16="http://schemas.microsoft.com/office/drawing/2014/main" id="{574A0C69-D9A9-4C41-BC82-C5E4DF34CBC4}"/>
              </a:ext>
            </a:extLst>
          </p:cNvPr>
          <p:cNvCxnSpPr>
            <a:cxnSpLocks/>
            <a:stCxn id="63" idx="2"/>
            <a:endCxn id="63" idx="2"/>
          </p:cNvCxnSpPr>
          <p:nvPr/>
        </p:nvCxnSpPr>
        <p:spPr>
          <a:xfrm>
            <a:off x="6142183" y="665000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7" name="Прямая соединительная линия 276">
            <a:extLst>
              <a:ext uri="{FF2B5EF4-FFF2-40B4-BE49-F238E27FC236}">
                <a16:creationId xmlns:a16="http://schemas.microsoft.com/office/drawing/2014/main" id="{2182A629-BFDD-4951-87AF-C797A1DE10DB}"/>
              </a:ext>
            </a:extLst>
          </p:cNvPr>
          <p:cNvCxnSpPr>
            <a:cxnSpLocks/>
            <a:stCxn id="62" idx="0"/>
            <a:endCxn id="63" idx="2"/>
          </p:cNvCxnSpPr>
          <p:nvPr/>
        </p:nvCxnSpPr>
        <p:spPr>
          <a:xfrm flipH="1" flipV="1">
            <a:off x="6142183" y="665000"/>
            <a:ext cx="4526" cy="163008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281" name="Прямая соединительная линия 280">
            <a:extLst>
              <a:ext uri="{FF2B5EF4-FFF2-40B4-BE49-F238E27FC236}">
                <a16:creationId xmlns:a16="http://schemas.microsoft.com/office/drawing/2014/main" id="{D99306FB-E761-46FA-8305-5C4BCBFC5903}"/>
              </a:ext>
            </a:extLst>
          </p:cNvPr>
          <p:cNvCxnSpPr>
            <a:cxnSpLocks/>
            <a:stCxn id="11" idx="0"/>
            <a:endCxn id="11" idx="0"/>
          </p:cNvCxnSpPr>
          <p:nvPr/>
        </p:nvCxnSpPr>
        <p:spPr>
          <a:xfrm>
            <a:off x="5081531" y="1299752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5" name="Прямая соединительная линия 284">
            <a:extLst>
              <a:ext uri="{FF2B5EF4-FFF2-40B4-BE49-F238E27FC236}">
                <a16:creationId xmlns:a16="http://schemas.microsoft.com/office/drawing/2014/main" id="{C05656E3-63D9-4286-8213-CC94DD1B900C}"/>
              </a:ext>
            </a:extLst>
          </p:cNvPr>
          <p:cNvCxnSpPr>
            <a:cxnSpLocks/>
            <a:endCxn id="11" idx="0"/>
          </p:cNvCxnSpPr>
          <p:nvPr/>
        </p:nvCxnSpPr>
        <p:spPr>
          <a:xfrm>
            <a:off x="5081531" y="1198432"/>
            <a:ext cx="0" cy="10132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97" name="Прямая соединительная линия 296">
            <a:extLst>
              <a:ext uri="{FF2B5EF4-FFF2-40B4-BE49-F238E27FC236}">
                <a16:creationId xmlns:a16="http://schemas.microsoft.com/office/drawing/2014/main" id="{FCB2CC5B-2473-4754-A54A-62B03657D210}"/>
              </a:ext>
            </a:extLst>
          </p:cNvPr>
          <p:cNvCxnSpPr>
            <a:cxnSpLocks/>
            <a:stCxn id="16" idx="1"/>
            <a:endCxn id="16" idx="1"/>
          </p:cNvCxnSpPr>
          <p:nvPr/>
        </p:nvCxnSpPr>
        <p:spPr>
          <a:xfrm>
            <a:off x="6205585" y="1658413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0" name="Прямая соединительная линия 309">
            <a:extLst>
              <a:ext uri="{FF2B5EF4-FFF2-40B4-BE49-F238E27FC236}">
                <a16:creationId xmlns:a16="http://schemas.microsoft.com/office/drawing/2014/main" id="{F3E74DA4-610E-4487-8348-6EB52E29FB76}"/>
              </a:ext>
            </a:extLst>
          </p:cNvPr>
          <p:cNvCxnSpPr>
            <a:cxnSpLocks/>
            <a:stCxn id="16" idx="1"/>
            <a:endCxn id="11" idx="3"/>
          </p:cNvCxnSpPr>
          <p:nvPr/>
        </p:nvCxnSpPr>
        <p:spPr>
          <a:xfrm flipH="1" flipV="1">
            <a:off x="6031345" y="1613893"/>
            <a:ext cx="174240" cy="4452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330" name="Прямая соединительная линия 329">
            <a:extLst>
              <a:ext uri="{FF2B5EF4-FFF2-40B4-BE49-F238E27FC236}">
                <a16:creationId xmlns:a16="http://schemas.microsoft.com/office/drawing/2014/main" id="{02AEA114-A3FD-4C76-946D-D011FB658334}"/>
              </a:ext>
            </a:extLst>
          </p:cNvPr>
          <p:cNvCxnSpPr>
            <a:cxnSpLocks/>
            <a:endCxn id="11" idx="2"/>
          </p:cNvCxnSpPr>
          <p:nvPr/>
        </p:nvCxnSpPr>
        <p:spPr>
          <a:xfrm flipV="1">
            <a:off x="5081531" y="1928034"/>
            <a:ext cx="0" cy="208846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34" name="Соединитель: уступ 333">
            <a:extLst>
              <a:ext uri="{FF2B5EF4-FFF2-40B4-BE49-F238E27FC236}">
                <a16:creationId xmlns:a16="http://schemas.microsoft.com/office/drawing/2014/main" id="{D438544B-84D8-4A8C-965B-01298E05FDAB}"/>
              </a:ext>
            </a:extLst>
          </p:cNvPr>
          <p:cNvCxnSpPr/>
          <p:nvPr/>
        </p:nvCxnSpPr>
        <p:spPr>
          <a:xfrm rot="10800000">
            <a:off x="3962401" y="1043709"/>
            <a:ext cx="12415" cy="12700"/>
          </a:xfrm>
          <a:prstGeom prst="bentConnector3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3" name="Соединитель: уступ 362">
            <a:extLst>
              <a:ext uri="{FF2B5EF4-FFF2-40B4-BE49-F238E27FC236}">
                <a16:creationId xmlns:a16="http://schemas.microsoft.com/office/drawing/2014/main" id="{E796866F-CF6B-4DCD-8020-29E0A00D74FE}"/>
              </a:ext>
            </a:extLst>
          </p:cNvPr>
          <p:cNvCxnSpPr>
            <a:cxnSpLocks/>
          </p:cNvCxnSpPr>
          <p:nvPr/>
        </p:nvCxnSpPr>
        <p:spPr>
          <a:xfrm rot="10800000" flipH="1" flipV="1">
            <a:off x="7584252" y="3415000"/>
            <a:ext cx="13385" cy="2484805"/>
          </a:xfrm>
          <a:prstGeom prst="bentConnector3">
            <a:avLst>
              <a:gd name="adj1" fmla="val -1208009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91" name="Прямая соединительная линия 390">
            <a:extLst>
              <a:ext uri="{FF2B5EF4-FFF2-40B4-BE49-F238E27FC236}">
                <a16:creationId xmlns:a16="http://schemas.microsoft.com/office/drawing/2014/main" id="{B5B7F113-1C59-4C5E-B2B9-FDDA36001D1A}"/>
              </a:ext>
            </a:extLst>
          </p:cNvPr>
          <p:cNvCxnSpPr>
            <a:cxnSpLocks/>
            <a:endCxn id="11" idx="1"/>
          </p:cNvCxnSpPr>
          <p:nvPr/>
        </p:nvCxnSpPr>
        <p:spPr>
          <a:xfrm>
            <a:off x="3897745" y="550972"/>
            <a:ext cx="233972" cy="1062921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400" name="Прямая соединительная линия 399">
            <a:extLst>
              <a:ext uri="{FF2B5EF4-FFF2-40B4-BE49-F238E27FC236}">
                <a16:creationId xmlns:a16="http://schemas.microsoft.com/office/drawing/2014/main" id="{3F6B2231-9526-44ED-91F4-DDDD609B6E0E}"/>
              </a:ext>
            </a:extLst>
          </p:cNvPr>
          <p:cNvCxnSpPr/>
          <p:nvPr/>
        </p:nvCxnSpPr>
        <p:spPr>
          <a:xfrm flipH="1">
            <a:off x="4036291" y="783946"/>
            <a:ext cx="10768" cy="114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2" name="Прямая соединительная линия 401">
            <a:extLst>
              <a:ext uri="{FF2B5EF4-FFF2-40B4-BE49-F238E27FC236}">
                <a16:creationId xmlns:a16="http://schemas.microsoft.com/office/drawing/2014/main" id="{A6A92BAD-1FE0-4319-999C-2592B26E278E}"/>
              </a:ext>
            </a:extLst>
          </p:cNvPr>
          <p:cNvCxnSpPr>
            <a:cxnSpLocks/>
            <a:endCxn id="63" idx="1"/>
          </p:cNvCxnSpPr>
          <p:nvPr/>
        </p:nvCxnSpPr>
        <p:spPr>
          <a:xfrm>
            <a:off x="3897745" y="551714"/>
            <a:ext cx="212438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3481403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VIOUSNAME" val="C:\Users\Chinnu Lukose\Desktop\WIP\Advisory Council 28 Feb 2018 pre-final_260219.pptx"/>
  <p:tag name="MTBTACCENT" val="Text2ColorBoldText"/>
  <p:tag name="THINKCELLPRESENTATIONDONOTDELETE" val="&lt;?xml version=&quot;1.0&quot; encoding=&quot;UTF-16&quot; standalone=&quot;yes&quot;?&gt;&lt;root reqver=&quot;25060&quot;&gt;&lt;version val=&quot;28064&quot;/&gt;&lt;CPresentation id=&quot;1&quot;&gt;&lt;m_precDefaultNumber&gt;&lt;m_bNumberIsYear val=&quot;1&quot;/&gt;&lt;m_chMinusSymbol&gt;-&lt;/m_chMinusSymbol&gt;&lt;m_chDecimalSymbol17909&gt;.&lt;/m_chDecimalSymbol17909&gt;&lt;m_nGroupingDigits17909 val=&quot;3&quot;/&gt;&lt;m_chGroupingSymbol17909&gt;,&lt;/m_chGroupingSymbol17909&gt;&lt;m_yearfmt&gt;&lt;begin val=&quot;0&quot;/&gt;&lt;end val=&quot;4&quot;/&gt;&lt;/m_yearfmt&gt;&lt;/m_precDefaultNumber&gt;&lt;m_precDefaultPercent&gt;&lt;m_bNumberIsYear val=&quot;1&quot;/&gt;&lt;m_chMinusSymbol&gt;-&lt;/m_chMinusSymbol&gt;&lt;m_nDecimalDigits17909 val=&quot;0&quot;/&gt;&lt;m_chDecimalSymbol17909&gt;.&lt;/m_chDecimalSymbol17909&gt;&lt;m_nGroupingDigits17909 val=&quot;3&quot;/&gt;&lt;m_chGroupingSymbol17909&gt;,&lt;/m_chGroupingSymbol17909&gt;&lt;m_strSuffix17909&gt;%&lt;/m_strSuffix17909&gt;&lt;m_yearfmt&gt;&lt;begin val=&quot;0&quot;/&gt;&lt;end val=&quot;4&quot;/&gt;&lt;/m_yearfmt&gt;&lt;/m_precDefaultPercent&gt;&lt;m_precDefaultDate&gt;&lt;m_bNumberIsYear val=&quot;0&quot;/&gt;&lt;m_strFormatTime&gt;%d-%1-%Y&lt;/m_strFormatTime&gt;&lt;m_yearfmt&gt;&lt;begin val=&quot;0&quot;/&gt;&lt;end val=&quot;0&quot;/&gt;&lt;/m_yearfmt&gt;&lt;/m_precDefaultDate&gt;&lt;m_precDefaultYear&gt;&lt;m_bNumberIsYear val=&quot;0&quot;/&gt;&lt;m_strFormatTime&gt;%Y&lt;/m_strFormatTime&gt;&lt;m_yearfmt&gt;&lt;begin val=&quot;0&quot;/&gt;&lt;end val=&quot;0&quot;/&gt;&lt;/m_yearfmt&gt;&lt;/m_precDefaultYear&gt;&lt;m_precDefaultQuarter&gt;&lt;m_bNumberIsYear val=&quot;0&quot;/&gt;&lt;m_strFormatTime&gt;Q%5&lt;/m_strFormatTime&gt;&lt;m_yearfmt&gt;&lt;begin val=&quot;0&quot;/&gt;&lt;end val=&quot;4&quot;/&gt;&lt;/m_yearfmt&gt;&lt;/m_precDefaultQuarter&gt;&lt;m_precDefaultMonth&gt;&lt;m_bNumberIsYear val=&quot;0&quot;/&gt;&lt;m_strFormatTime&gt;%1&lt;/m_strFormatTime&gt;&lt;m_yearfmt&gt;&lt;begin val=&quot;0&quot;/&gt;&lt;end val=&quot;4&quot;/&gt;&lt;/m_yearfmt&gt;&lt;/m_precDefaultMonth&gt;&lt;m_precDefaultWeek&gt;&lt;m_bNumberIsYear val=&quot;0&quot;/&gt;&lt;m_strFormatTime&gt;%d.%m.&lt;/m_strFormatTime&gt;&lt;m_yearfmt&gt;&lt;begin val=&quot;0&quot;/&gt;&lt;end val=&quot;4&quot;/&gt;&lt;/m_yearfmt&gt;&lt;/m_precDefaultWeek&gt;&lt;m_precDefaultDay&gt;&lt;m_bNumberIsYear val=&quot;0&quot;/&gt;&lt;m_strFormatTime&gt;%#d&lt;/m_strFormatTime&gt;&lt;m_yearfmt&gt;&lt;begin val=&quot;0&quot;/&gt;&lt;end val=&quot;4&quot;/&gt;&lt;/m_yearfmt&gt;&lt;/m_precDefaultDay&gt;&lt;m_mruColor&gt;&lt;m_vecMRU length=&quot;15&quot;&gt;&lt;elem m_fUsage=&quot;1.90891335016212337905E+00&quot;&gt;&lt;m_msothmcolidx val=&quot;0&quot;/&gt;&lt;m_rgb r=&quot;00&quot; g=&quot;B0&quot; b=&quot;F0&quot;/&gt;&lt;m_nBrightness endver=&quot;26206&quot; val=&quot;0&quot;/&gt;&lt;/elem&gt;&lt;elem m_fUsage=&quot;1.89999999999999991118E+00&quot;&gt;&lt;m_msothmcolidx val=&quot;0&quot;/&gt;&lt;m_rgb r=&quot;FF&quot; g=&quot;F8&quot; b=&quot;D5&quot;/&gt;&lt;m_nBrightness endver=&quot;26206&quot; val=&quot;0&quot;/&gt;&lt;/elem&gt;&lt;elem m_fUsage=&quot;1.27115877777011787586E+00&quot;&gt;&lt;m_msothmcolidx val=&quot;0&quot;/&gt;&lt;m_rgb r=&quot;FE&quot; g=&quot;D1&quot; b=&quot;00&quot;/&gt;&lt;m_nBrightness endver=&quot;26206&quot; val=&quot;0&quot;/&gt;&lt;/elem&gt;&lt;elem m_fUsage=&quot;1.07866263556508079624E+00&quot;&gt;&lt;m_msothmcolidx val=&quot;0&quot;/&gt;&lt;m_rgb r=&quot;7A&quot; g=&quot;B8&quot; b=&quot;00&quot;/&gt;&lt;m_nBrightness endver=&quot;26206&quot; val=&quot;0&quot;/&gt;&lt;/elem&gt;&lt;elem m_fUsage=&quot;1.01067211048328786660E+00&quot;&gt;&lt;m_msothmcolidx val=&quot;0&quot;/&gt;&lt;m_rgb r=&quot;FF&quot; g=&quot;79&quot; b=&quot;00&quot;/&gt;&lt;m_nBrightness endver=&quot;26206&quot; val=&quot;0&quot;/&gt;&lt;/elem&gt;&lt;elem m_fUsage=&quot;1.00477844009999994768E+00&quot;&gt;&lt;m_msothmcolidx val=&quot;0&quot;/&gt;&lt;m_rgb r=&quot;8B&quot; g=&quot;8D&quot; b=&quot;8E&quot;/&gt;&lt;m_nBrightness endver=&quot;26206&quot; val=&quot;0&quot;/&gt;&lt;/elem&gt;&lt;elem m_fUsage=&quot;7.69607902592705839240E-01&quot;&gt;&lt;m_msothmcolidx val=&quot;0&quot;/&gt;&lt;m_rgb r=&quot;D9&quot; g=&quot;D9&quot; b=&quot;D9&quot;/&gt;&lt;m_nBrightness endver=&quot;26206&quot; val=&quot;0&quot;/&gt;&lt;/elem&gt;&lt;elem m_fUsage=&quot;4.30467210000000155556E-01&quot;&gt;&lt;m_msothmcolidx val=&quot;0&quot;/&gt;&lt;m_rgb r=&quot;00&quot; g=&quot;70&quot; b=&quot;C0&quot;/&gt;&lt;m_nBrightness endver=&quot;26206&quot; val=&quot;0&quot;/&gt;&lt;/elem&gt;&lt;elem m_fUsage=&quot;2.18568916968750442953E-01&quot;&gt;&lt;m_msothmcolidx val=&quot;0&quot;/&gt;&lt;m_rgb r=&quot;F0&quot; g=&quot;AB&quot; b=&quot;00&quot;/&gt;&lt;m_nBrightness endver=&quot;26206&quot; val=&quot;0&quot;/&gt;&lt;/elem&gt;&lt;elem m_fUsage=&quot;1.21576654590569363523E-01&quot;&gt;&lt;m_msothmcolidx val=&quot;0&quot;/&gt;&lt;m_rgb r=&quot;BF&quot; g=&quot;BF&quot; b=&quot;BF&quot;/&gt;&lt;m_nBrightness endver=&quot;26206&quot; val=&quot;0&quot;/&gt;&lt;/elem&gt;&lt;elem m_fUsage=&quot;1.02676001792044710448E-01&quot;&gt;&lt;m_msothmcolidx val=&quot;0&quot;/&gt;&lt;m_rgb r=&quot;00&quot; g=&quot;C6&quot; b=&quot;D7&quot;/&gt;&lt;m_nBrightness endver=&quot;26206&quot; val=&quot;0&quot;/&gt;&lt;/elem&gt;&lt;elem m_fUsage=&quot;4.70289577144419046473E-02&quot;&gt;&lt;m_msothmcolidx val=&quot;0&quot;/&gt;&lt;m_rgb r=&quot;A6&quot; g=&quot;A6&quot; b=&quot;A6&quot;/&gt;&lt;m_nBrightness endver=&quot;26206&quot; val=&quot;0&quot;/&gt;&lt;/elem&gt;&lt;elem m_fUsage=&quot;3.43368382029251573151E-02&quot;&gt;&lt;m_msothmcolidx val=&quot;0&quot;/&gt;&lt;m_rgb r=&quot;FF&quot; g=&quot;CC&quot; b=&quot;00&quot;/&gt;&lt;m_nBrightness endver=&quot;26206&quot; val=&quot;0&quot;/&gt;&lt;/elem&gt;&lt;elem m_fUsage=&quot;1.33027946472911474951E-02&quot;&gt;&lt;m_msothmcolidx val=&quot;0&quot;/&gt;&lt;m_rgb r=&quot;40&quot; g=&quot;40&quot; b=&quot;40&quot;/&gt;&lt;m_nBrightness endver=&quot;26206&quot; val=&quot;0&quot;/&gt;&lt;/elem&gt;&lt;elem m_fUsage=&quot;9.69773729787524671475E-03&quot;&gt;&lt;m_msothmcolidx val=&quot;0&quot;/&gt;&lt;m_rgb r=&quot;59&quot; g=&quot;59&quot; b=&quot;59&quot;/&gt;&lt;m_nBrightness endver=&quot;26206&quot; val=&quot;0&quot;/&gt;&lt;/elem&gt;&lt;/m_vecMRU&gt;&lt;/m_mruColor&gt;&lt;m_eweekdayFirstOfWeek val=&quot;2&quot;/&gt;&lt;m_eweekdayFirstOfWorkweek val=&quot;2&quot;/&gt;&lt;m_eweekdayFirstOfWeekend val=&quot;7&quot;/&gt;&lt;/CPresentation&gt;&lt;/root&gt;"/>
  <p:tag name="THINKCELLUNDODONOTDELETE" val="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dX4FcvZToUqhyYwnhyHH9Q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dX4FcvZToUqhyYwnhyHH9Q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dX4FcvZToUqhyYwnhyHH9Q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dX4FcvZToUqhyYwnhyHH9Q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dX4FcvZToUqhyYwnhyHH9Q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qvpiSJ3JQEqDj1o68.w8VQ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qvpiSJ3JQEqDj1o68.w8VQ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qvpiSJ3JQEqDj1o68.w8VQ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qvpiSJ3JQEqDj1o68.w8VQ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dX4FcvZToUqhyYwnhyHH9Q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dX4FcvZToUqhyYwnhyHH9Q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qvpiSJ3JQEqDj1o68.w8VQ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qvpiSJ3JQEqDj1o68.w8VQ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xrlgmist0iVURKkJfPccA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dX4FcvZToUqhyYwnhyHH9Q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qvpiSJ3JQEqDj1o68.w8VQ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qvpiSJ3JQEqDj1o68.w8VQ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qvpiSJ3JQEqDj1o68.w8VQ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OUiIOHlkUe0Rllq9qEgEA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dX4FcvZToUqhyYwnhyHH9Q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iC6xJuTbYkiZKtvkJSx3Gg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dX4FcvZToUqhyYwnhyHH9Q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dX4FcvZToUqhyYwnhyHH9Q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dX4FcvZToUqhyYwnhyHH9Q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qvpiSJ3JQEqDj1o68.w8VQ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dX4FcvZToUqhyYwnhyHH9Q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dX4FcvZToUqhyYwnhyHH9Q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dX4FcvZToUqhyYwnhyHH9Q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dX4FcvZToUqhyYwnhyHH9Q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dX4FcvZToUqhyYwnhyHH9Q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dX4FcvZToUqhyYwnhyHH9Q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qvpiSJ3JQEqDj1o68.w8VQ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dX4FcvZToUqhyYwnhyHH9Q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dX4FcvZToUqhyYwnhyHH9Q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dX4FcvZToUqhyYwnhyHH9Q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dX4FcvZToUqhyYwnhyHH9Q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dX4FcvZToUqhyYwnhyHH9Q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dX4FcvZToUqhyYwnhyHH9Q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dX4FcvZToUqhyYwnhyHH9Q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dX4FcvZToUqhyYwnhyHH9Q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dX4FcvZToUqhyYwnhyHH9Q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qvpiSJ3JQEqDj1o68.w8VQ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dX4FcvZToUqhyYwnhyHH9Q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qvpiSJ3JQEqDj1o68.w8VQ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dX4FcvZToUqhyYwnhyHH9Q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dX4FcvZToUqhyYwnhyHH9Q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dX4FcvZToUqhyYwnhyHH9Q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dX4FcvZToUqhyYwnhyHH9Q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dX4FcvZToUqhyYwnhyHH9Q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dX4FcvZToUqhyYwnhyHH9Q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dX4FcvZToUqhyYwnhyHH9Q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qvpiSJ3JQEqDj1o68.w8VQ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qvpiSJ3JQEqDj1o68.w8VQ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qEPyKH0kqEKjzuK2ZrSKpQ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Qm27Wc3iV0SldvKqmN_kig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dX4FcvZToUqhyYwnhyHH9Q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OUiIOHlkUe0Rllq9qEgEA"/>
</p:tagLst>
</file>

<file path=ppt/theme/theme1.xml><?xml version="1.0" encoding="utf-8"?>
<a:theme xmlns:a="http://schemas.openxmlformats.org/drawingml/2006/main" name="Тема Office">
  <a:themeElements>
    <a:clrScheme name="Другая 1">
      <a:dk1>
        <a:srgbClr val="1F1F1F"/>
      </a:dk1>
      <a:lt1>
        <a:srgbClr val="FFFFFF"/>
      </a:lt1>
      <a:dk2>
        <a:srgbClr val="E0E1DD"/>
      </a:dk2>
      <a:lt2>
        <a:srgbClr val="3E3E3E"/>
      </a:lt2>
      <a:accent1>
        <a:srgbClr val="FED100"/>
      </a:accent1>
      <a:accent2>
        <a:srgbClr val="F0AB00"/>
      </a:accent2>
      <a:accent3>
        <a:srgbClr val="FF7900"/>
      </a:accent3>
      <a:accent4>
        <a:srgbClr val="7AB800"/>
      </a:accent4>
      <a:accent5>
        <a:srgbClr val="00C6D7"/>
      </a:accent5>
      <a:accent6>
        <a:srgbClr val="8B8D8E"/>
      </a:accent6>
      <a:hlink>
        <a:srgbClr val="F2F2F2"/>
      </a:hlink>
      <a:folHlink>
        <a:srgbClr val="5F5F5F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D78E6EEF93D7A4E96946F91570C5AF3" ma:contentTypeVersion="14" ma:contentTypeDescription="Create a new document." ma:contentTypeScope="" ma:versionID="60a683a60d369fdab0189a1259650993">
  <xsd:schema xmlns:xsd="http://www.w3.org/2001/XMLSchema" xmlns:xs="http://www.w3.org/2001/XMLSchema" xmlns:p="http://schemas.microsoft.com/office/2006/metadata/properties" xmlns:ns3="03b96fa4-4e52-42b7-880a-175a16d6e5b9" xmlns:ns4="9d8e0fc5-162d-45ff-b353-b5b205bb9606" targetNamespace="http://schemas.microsoft.com/office/2006/metadata/properties" ma:root="true" ma:fieldsID="bfc58fc98f8a178f4c6e654ed34a92af" ns3:_="" ns4:_="">
    <xsd:import namespace="03b96fa4-4e52-42b7-880a-175a16d6e5b9"/>
    <xsd:import namespace="9d8e0fc5-162d-45ff-b353-b5b205bb9606"/>
    <xsd:element name="properties">
      <xsd:complexType>
        <xsd:sequence>
          <xsd:element name="documentManagement">
            <xsd:complexType>
              <xsd:all>
                <xsd:element ref="ns3:_activity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Metadata" minOccurs="0"/>
                <xsd:element ref="ns3:MediaServiceFastMetadata" minOccurs="0"/>
                <xsd:element ref="ns3:MediaServiceObjectDetectorVersions" minOccurs="0"/>
                <xsd:element ref="ns3:MediaServiceDateTaken" minOccurs="0"/>
                <xsd:element ref="ns3:MediaServiceAutoTags" minOccurs="0"/>
                <xsd:element ref="ns3:MediaLengthInSeconds" minOccurs="0"/>
                <xsd:element ref="ns3:MediaServiceGenerationTime" minOccurs="0"/>
                <xsd:element ref="ns3:MediaServiceEventHashCode" minOccurs="0"/>
                <xsd:element ref="ns3:MediaServiceSystemTags" minOccurs="0"/>
                <xsd:element ref="ns3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3b96fa4-4e52-42b7-880a-175a16d6e5b9" elementFormDefault="qualified">
    <xsd:import namespace="http://schemas.microsoft.com/office/2006/documentManagement/types"/>
    <xsd:import namespace="http://schemas.microsoft.com/office/infopath/2007/PartnerControls"/>
    <xsd:element name="_activity" ma:index="8" nillable="true" ma:displayName="_activity" ma:hidden="true" ma:internalName="_activity">
      <xsd:simpleType>
        <xsd:restriction base="dms:Note"/>
      </xsd:simpleType>
    </xsd:element>
    <xsd:element name="MediaServiceMetadata" ma:index="12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AutoTags" ma:index="16" nillable="true" ma:displayName="Tags" ma:internalName="MediaServiceAutoTags" ma:readOnly="true">
      <xsd:simpleType>
        <xsd:restriction base="dms:Text"/>
      </xsd:simpleType>
    </xsd:element>
    <xsd:element name="MediaLengthInSeconds" ma:index="17" nillable="true" ma:displayName="MediaLengthInSeconds" ma:hidden="true" ma:internalName="MediaLengthInSeconds" ma:readOnly="true">
      <xsd:simpleType>
        <xsd:restriction base="dms:Unknown"/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SystemTags" ma:index="20" nillable="true" ma:displayName="MediaServiceSystemTags" ma:hidden="true" ma:internalName="MediaServiceSystemTags" ma:readOnly="true">
      <xsd:simpleType>
        <xsd:restriction base="dms:Note"/>
      </xsd:simpleType>
    </xsd:element>
    <xsd:element name="MediaServiceOCR" ma:index="2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d8e0fc5-162d-45ff-b353-b5b205bb9606" elementFormDefault="qualified">
    <xsd:import namespace="http://schemas.microsoft.com/office/2006/documentManagement/types"/>
    <xsd:import namespace="http://schemas.microsoft.com/office/infopath/2007/PartnerControls"/>
    <xsd:element name="SharedWithUsers" ma:index="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1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03b96fa4-4e52-42b7-880a-175a16d6e5b9" xsi:nil="true"/>
  </documentManagement>
</p:properties>
</file>

<file path=customXml/itemProps1.xml><?xml version="1.0" encoding="utf-8"?>
<ds:datastoreItem xmlns:ds="http://schemas.openxmlformats.org/officeDocument/2006/customXml" ds:itemID="{FAF6E445-E7B2-4B19-8E46-D70D9CAE6FE7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DCB79700-F693-449C-8C0E-65A31DEE537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3b96fa4-4e52-42b7-880a-175a16d6e5b9"/>
    <ds:schemaRef ds:uri="9d8e0fc5-162d-45ff-b353-b5b205bb960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DAB1D8B6-6A69-4CED-B25F-AC096D8A983C}">
  <ds:schemaRefs>
    <ds:schemaRef ds:uri="http://schemas.openxmlformats.org/package/2006/metadata/core-properties"/>
    <ds:schemaRef ds:uri="http://purl.org/dc/dcmitype/"/>
    <ds:schemaRef ds:uri="http://purl.org/dc/elements/1.1/"/>
    <ds:schemaRef ds:uri="http://schemas.microsoft.com/office/2006/documentManagement/types"/>
    <ds:schemaRef ds:uri="9d8e0fc5-162d-45ff-b353-b5b205bb9606"/>
    <ds:schemaRef ds:uri="http://purl.org/dc/terms/"/>
    <ds:schemaRef ds:uri="http://schemas.microsoft.com/office/infopath/2007/PartnerControls"/>
    <ds:schemaRef ds:uri="03b96fa4-4e52-42b7-880a-175a16d6e5b9"/>
    <ds:schemaRef ds:uri="http://schemas.microsoft.com/office/2006/metadata/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11840</TotalTime>
  <Words>269</Words>
  <Application>Microsoft Office PowerPoint</Application>
  <PresentationFormat>Произвольный</PresentationFormat>
  <Paragraphs>78</Paragraphs>
  <Slides>1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Тема Office</vt:lpstr>
      <vt:lpstr>Слайд think-cell</vt:lpstr>
      <vt:lpstr>Організаційна структура АТ «СВІТЛО ШАХТАРЯ» станом на 31.12.2023 року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Мероприятия по снижению оплат в ДТЭК Энерго на ноябрь-декабрь 2019</dc:title>
  <dc:creator>Podkhyneichenko Oleksii</dc:creator>
  <cp:lastModifiedBy>Высоцкий Геннадий Геннадьевич</cp:lastModifiedBy>
  <cp:revision>611</cp:revision>
  <cp:lastPrinted>2021-07-26T13:58:59Z</cp:lastPrinted>
  <dcterms:created xsi:type="dcterms:W3CDTF">2019-11-16T10:48:46Z</dcterms:created>
  <dcterms:modified xsi:type="dcterms:W3CDTF">2024-09-05T12:42:31Z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0x010100CD78E6EEF93D7A4E96946F91570C5AF3</vt:lpwstr>
  </property>
</Properties>
</file>